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4"/>
  </p:sldMasterIdLst>
  <p:notesMasterIdLst>
    <p:notesMasterId r:id="rId53"/>
  </p:notesMasterIdLst>
  <p:sldIdLst>
    <p:sldId id="256" r:id="rId5"/>
    <p:sldId id="348" r:id="rId6"/>
    <p:sldId id="345" r:id="rId7"/>
    <p:sldId id="396" r:id="rId8"/>
    <p:sldId id="349" r:id="rId9"/>
    <p:sldId id="390" r:id="rId10"/>
    <p:sldId id="391" r:id="rId11"/>
    <p:sldId id="392" r:id="rId12"/>
    <p:sldId id="393" r:id="rId13"/>
    <p:sldId id="394" r:id="rId14"/>
    <p:sldId id="395" r:id="rId15"/>
    <p:sldId id="351" r:id="rId16"/>
    <p:sldId id="354" r:id="rId17"/>
    <p:sldId id="397" r:id="rId18"/>
    <p:sldId id="355" r:id="rId19"/>
    <p:sldId id="356" r:id="rId20"/>
    <p:sldId id="357" r:id="rId21"/>
    <p:sldId id="358" r:id="rId22"/>
    <p:sldId id="398" r:id="rId23"/>
    <p:sldId id="360" r:id="rId24"/>
    <p:sldId id="401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9" r:id="rId33"/>
    <p:sldId id="370" r:id="rId34"/>
    <p:sldId id="371" r:id="rId35"/>
    <p:sldId id="372" r:id="rId36"/>
    <p:sldId id="373" r:id="rId37"/>
    <p:sldId id="399" r:id="rId38"/>
    <p:sldId id="376" r:id="rId39"/>
    <p:sldId id="379" r:id="rId40"/>
    <p:sldId id="375" r:id="rId41"/>
    <p:sldId id="374" r:id="rId42"/>
    <p:sldId id="377" r:id="rId43"/>
    <p:sldId id="378" r:id="rId44"/>
    <p:sldId id="346" r:id="rId45"/>
    <p:sldId id="381" r:id="rId46"/>
    <p:sldId id="380" r:id="rId47"/>
    <p:sldId id="353" r:id="rId48"/>
    <p:sldId id="352" r:id="rId49"/>
    <p:sldId id="383" r:id="rId50"/>
    <p:sldId id="400" r:id="rId51"/>
    <p:sldId id="382" r:id="rId52"/>
  </p:sldIdLst>
  <p:sldSz cx="12192000" cy="6858000"/>
  <p:notesSz cx="6858000" cy="9144000"/>
  <p:defaultTextStyle>
    <a:defPPr>
      <a:defRPr lang="en-US"/>
    </a:defPPr>
    <a:lvl1pPr marL="0" algn="l" defTabSz="4571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4571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4571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4571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4571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4571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4571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4571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4571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00" autoAdjust="0"/>
    <p:restoredTop sz="95659"/>
  </p:normalViewPr>
  <p:slideViewPr>
    <p:cSldViewPr snapToGrid="0">
      <p:cViewPr varScale="1">
        <p:scale>
          <a:sx n="103" d="100"/>
          <a:sy n="103" d="100"/>
        </p:scale>
        <p:origin x="1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C5EBB-5CF1-422B-9251-97D187F0EF41}" type="datetimeFigureOut">
              <a:rPr lang="en-US" smtClean="0"/>
              <a:t>3/4/25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C32E1-D57E-4374-8ED4-5A36B2574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8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82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71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3B2E2-ADC3-246C-B44E-20CF0BBB8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52FF73-0395-4891-866E-AD2D5374B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07F167-6940-17B4-ADFB-2D31D85E94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Submission and Approval of the 3% Marketing Plan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You must have submitted your 3% Marketing Plan for 2025 and received approval from the Marketing Team. Please note that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3% Marketing Plan outlines your intended marketing spend for the year and is a prerequisite for Co-op participation. However, you must submit a separate Co-Op application to access funds.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For more details on the local 3% spend requirement, </a:t>
            </a: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click here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Use of the Scorpion Common Website Platform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Your franchise must be utilizing the Scorpion Common Website Platform to qualify.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he utilization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3</a:t>
            </a:r>
            <a:r>
              <a:rPr kumimoji="0" lang="en-US" altLang="en-US" sz="1200" b="0" i="0" u="sng" strike="noStrike" cap="none" normalizeH="0" baseline="3000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rd</a:t>
            </a: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party sites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automatically disqualifies you for Co-Op participation.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Compliant to Brand Standards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Franchisees must be in good standing with all brand standards in order to receive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o-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 funds. I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</a:t>
            </a: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your</a:t>
            </a: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franchise falls out of good standing after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o-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</a:t>
            </a: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 approval,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you</a:t>
            </a: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will not receive any reimbursement – unless the issues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are resolved, </a:t>
            </a: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business is </a:t>
            </a: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return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ed</a:t>
            </a:r>
            <a:r>
              <a:rPr kumimoji="0" lang="en-US" altLang="en-US" sz="12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to good standing within a grace period of 30 days.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FEEBE-09CE-398D-C92F-B108C1A60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08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78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55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98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38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1E7BD-EC9D-546D-2655-E85FC3D14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6D5435-9476-DAF4-DC10-7B0EF8AE52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BE63A0-21FE-8CB9-50C5-A6E8E08F4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1D79A-0717-7A8A-E27F-A4999BF649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136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86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16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7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42223-D721-0611-50DB-F53FBB796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B99473-E0C4-E33E-9FE7-4103561607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10B632-9888-A062-1A70-15DA89B758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ighlight>
                  <a:srgbClr val="FFFF00"/>
                </a:highlight>
              </a:rPr>
              <a:t>enhancing the collective impact and strengthening the Restore brand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92125-CC3B-37A3-D67E-1F0A1D8010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451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46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23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62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79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164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8EF13-2CA5-6D06-DD88-9D2A01514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4375C4-1F29-966F-F17B-1B2781DE7B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107837-1662-44F8-00CF-ACF5295D6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C230F-9104-BD26-A8AF-2441A6E87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710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018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954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947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97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110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874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880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747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Marketingrequests@servicemaster.com</a:t>
            </a:r>
            <a:endParaRPr lang="en-US" dirty="0"/>
          </a:p>
          <a:p>
            <a:r>
              <a:rPr lang="en-US" dirty="0" err="1"/>
              <a:t>ZenDesk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3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5F0C1-005D-DAA9-B714-E3980A8D2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6FFBA4-02F5-8E47-5DBC-2653C9113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31814A-D24A-BC99-971E-008E1582F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54919-0133-E49D-8F57-5B72F90E86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73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AEDD6-5296-D7E3-F14C-AD2424EC4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D5EBD9-3626-2344-6432-44F3B53380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612E5B-AC95-72BC-77FB-96C46AFD48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48704-BC7F-674D-4B17-71A2AA2B90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54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99F13-F1BE-B8F1-3428-DAD132C59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9B183C-5BB2-1F26-D6E7-031E159D94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609CE4-B6B4-ECAA-3AB0-4AF395B0B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70067-A9A4-14D3-B38D-7A6C4542F6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20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F5810-A80F-76B6-CD0F-63A9EAFB1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F0FD93-3B03-1629-0BCC-3273867393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C597B1-6F73-20AD-5877-29BCF3931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9B95C-CC84-CC18-B06D-3BB73A14E1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2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2BE66-A74B-58C5-9306-86B05946A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1E7952-67EE-915B-9691-980386AE2D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9A32EE-B994-7A97-E90A-2B97E936F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This type of marketing improves relationships with local businesses and helps to further establish the Restore brand in your local market.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408EF-3C29-8CED-F984-2EEB278CD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48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171CF-B196-B25E-788A-85EFB10F5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5B49CC-EF6E-ACCD-E43D-3DB5B32BA1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C57510-DA84-C846-DC67-D75FD14ACA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FA43A-E5C3-4EC7-EEC2-5FED3C5041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C32E1-D57E-4374-8ED4-5A36B25741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0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R Left Align Title Slide">
    <p:bg>
      <p:bgPr>
        <a:solidFill>
          <a:srgbClr val="FFE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89BDE-C8BA-4707-B6A9-FC723E5EF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-16522"/>
            <a:ext cx="9144000" cy="68745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214644" y="6540338"/>
            <a:ext cx="4165600" cy="20004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700" b="0" spc="0" baseline="0" dirty="0">
                <a:solidFill>
                  <a:schemeClr val="tx1"/>
                </a:solidFill>
                <a:latin typeface="+mn-lt"/>
              </a:rPr>
              <a:t>CONFIDENTIAL</a:t>
            </a:r>
            <a:endParaRPr lang="en-US" sz="700" b="0" spc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FE704D-D83B-3C40-B570-93C9CBF2E345}"/>
              </a:ext>
            </a:extLst>
          </p:cNvPr>
          <p:cNvSpPr txBox="1"/>
          <p:nvPr/>
        </p:nvSpPr>
        <p:spPr>
          <a:xfrm>
            <a:off x="8903369" y="1241659"/>
            <a:ext cx="0" cy="0"/>
          </a:xfrm>
          <a:prstGeom prst="rect">
            <a:avLst/>
          </a:prstGeom>
          <a:ln w="12700" cap="flat" cmpd="sng" algn="ctr">
            <a:solidFill>
              <a:srgbClr val="F5822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228603" marR="0" indent="-228603" algn="l" defTabSz="457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E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5CFFCF-AE68-0640-9AA3-58227A116E87}"/>
              </a:ext>
            </a:extLst>
          </p:cNvPr>
          <p:cNvSpPr txBox="1"/>
          <p:nvPr/>
        </p:nvSpPr>
        <p:spPr>
          <a:xfrm>
            <a:off x="12383911" y="5023556"/>
            <a:ext cx="0" cy="0"/>
          </a:xfrm>
          <a:prstGeom prst="rect">
            <a:avLst/>
          </a:prstGeom>
          <a:ln w="12700" cap="flat" cmpd="sng" algn="ctr">
            <a:solidFill>
              <a:srgbClr val="F5822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228603" marR="0" indent="-228603" algn="l" defTabSz="457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E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730630" y="3836326"/>
            <a:ext cx="6328539" cy="137575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marR="0" indent="0" algn="ctr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cap="all" baseline="0">
                <a:solidFill>
                  <a:srgbClr val="FFEE50"/>
                </a:solidFill>
                <a:effectLst/>
              </a:defRPr>
            </a:lvl1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3A7C76-DF64-F348-9DA9-87FD66CCE829}"/>
              </a:ext>
            </a:extLst>
          </p:cNvPr>
          <p:cNvSpPr txBox="1"/>
          <p:nvPr/>
        </p:nvSpPr>
        <p:spPr>
          <a:xfrm>
            <a:off x="14841415" y="773723"/>
            <a:ext cx="0" cy="0"/>
          </a:xfrm>
          <a:prstGeom prst="rect">
            <a:avLst/>
          </a:prstGeom>
          <a:ln w="12700" cap="flat" cmpd="sng" algn="ctr">
            <a:solidFill>
              <a:srgbClr val="F5822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228603" marR="0" indent="-228603" algn="l" defTabSz="457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EE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B81EC9EC-F004-4D44-8589-22CBAF22AE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2849" y="5398513"/>
            <a:ext cx="7834050" cy="4524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cap="all" baseline="0">
                <a:solidFill>
                  <a:srgbClr val="FFEE50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PRESENTER NAME  |  DATE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B7B530-3B66-4B7D-829E-A7D48C952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0450" y="2191053"/>
            <a:ext cx="7168896" cy="1325563"/>
          </a:xfrm>
          <a:prstGeom prst="rect">
            <a:avLst/>
          </a:prstGeom>
        </p:spPr>
        <p:txBody>
          <a:bodyPr/>
          <a:lstStyle>
            <a:lvl1pPr>
              <a:defRPr cap="all" baseline="0">
                <a:solidFill>
                  <a:srgbClr val="FFEE5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Academy of Service</a:t>
            </a: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B5174508-67C5-4BEB-919F-1A8BA998B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900" y="274415"/>
            <a:ext cx="38100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71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 201_Two Column w/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3"/>
          <p:cNvSpPr>
            <a:spLocks noGrp="1"/>
          </p:cNvSpPr>
          <p:nvPr>
            <p:ph sz="quarter" idx="32"/>
          </p:nvPr>
        </p:nvSpPr>
        <p:spPr>
          <a:xfrm>
            <a:off x="6199353" y="1567404"/>
            <a:ext cx="5443012" cy="3882902"/>
          </a:xfrm>
          <a:prstGeom prst="rect">
            <a:avLst/>
          </a:prstGeom>
          <a:noFill/>
        </p:spPr>
        <p:txBody>
          <a:bodyPr vert="horz" lIns="46086" tIns="23043" rIns="46086" bIns="23043"/>
          <a:lstStyle>
            <a:lvl1pPr marL="338324" indent="-338324">
              <a:buClr>
                <a:schemeClr val="accent1"/>
              </a:buClr>
              <a:buFont typeface="Wingdings" charset="2"/>
              <a:buChar char="§"/>
              <a:defRPr sz="1700" b="1" i="0">
                <a:solidFill>
                  <a:schemeClr val="tx1"/>
                </a:solidFill>
                <a:latin typeface="+mn-lt"/>
                <a:cs typeface="Helvetica Neue"/>
              </a:defRPr>
            </a:lvl1pPr>
            <a:lvl2pPr marL="685792" indent="-338324">
              <a:buClr>
                <a:schemeClr val="accent1"/>
              </a:buClr>
              <a:buFont typeface="LucidaGrande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2pPr>
            <a:lvl3pPr marL="1024115" indent="-338324">
              <a:buClr>
                <a:schemeClr val="accent1"/>
              </a:buClr>
              <a:buFont typeface="LucidaGrande" charset="0"/>
              <a:buChar char="•"/>
              <a:defRPr sz="1200">
                <a:solidFill>
                  <a:schemeClr val="accent6"/>
                </a:solidFill>
                <a:latin typeface="+mn-lt"/>
              </a:defRPr>
            </a:lvl3pPr>
            <a:lvl4pPr marL="1362439" indent="-338324">
              <a:buClr>
                <a:schemeClr val="accent1"/>
              </a:buClr>
              <a:buFont typeface="Wingdings" charset="2"/>
              <a:buChar char="Ø"/>
              <a:defRPr sz="1000">
                <a:solidFill>
                  <a:schemeClr val="accent6"/>
                </a:solidFill>
                <a:latin typeface="+mn-lt"/>
              </a:defRPr>
            </a:lvl4pPr>
            <a:lvl5pPr marL="1700762" indent="-338324">
              <a:buClr>
                <a:schemeClr val="accent1"/>
              </a:buClr>
              <a:buFont typeface="Courier New" charset="0"/>
              <a:buChar char="o"/>
              <a:defRPr sz="900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>
              <a:solidFill>
                <a:srgbClr val="454545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23" name="Content Placeholder 3"/>
          <p:cNvSpPr>
            <a:spLocks noGrp="1"/>
          </p:cNvSpPr>
          <p:nvPr>
            <p:ph sz="quarter" idx="33"/>
          </p:nvPr>
        </p:nvSpPr>
        <p:spPr>
          <a:xfrm>
            <a:off x="566786" y="1560458"/>
            <a:ext cx="5443012" cy="3882903"/>
          </a:xfrm>
          <a:prstGeom prst="rect">
            <a:avLst/>
          </a:prstGeom>
          <a:noFill/>
        </p:spPr>
        <p:txBody>
          <a:bodyPr vert="horz" lIns="46086" tIns="23043" rIns="46086" bIns="23043"/>
          <a:lstStyle>
            <a:lvl1pPr marL="338324" indent="-338324">
              <a:buClr>
                <a:schemeClr val="accent1"/>
              </a:buClr>
              <a:buFont typeface="Wingdings" charset="2"/>
              <a:buChar char="§"/>
              <a:defRPr sz="1700" b="1" i="0">
                <a:solidFill>
                  <a:schemeClr val="tx1"/>
                </a:solidFill>
                <a:latin typeface="+mn-lt"/>
                <a:cs typeface="Helvetica Neue"/>
              </a:defRPr>
            </a:lvl1pPr>
            <a:lvl2pPr marL="685792" indent="-338324">
              <a:buClr>
                <a:schemeClr val="accent1"/>
              </a:buClr>
              <a:buFont typeface="LucidaGrande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2pPr>
            <a:lvl3pPr marL="1024115" indent="-338324">
              <a:buClr>
                <a:schemeClr val="accent1"/>
              </a:buClr>
              <a:buFont typeface="LucidaGrande" charset="0"/>
              <a:buChar char="•"/>
              <a:defRPr sz="1200">
                <a:solidFill>
                  <a:schemeClr val="accent6"/>
                </a:solidFill>
                <a:latin typeface="+mn-lt"/>
              </a:defRPr>
            </a:lvl3pPr>
            <a:lvl4pPr marL="1362439" indent="-338324">
              <a:buClr>
                <a:schemeClr val="accent1"/>
              </a:buClr>
              <a:buFont typeface="Wingdings" charset="2"/>
              <a:buChar char="Ø"/>
              <a:defRPr sz="1000">
                <a:solidFill>
                  <a:schemeClr val="accent6"/>
                </a:solidFill>
                <a:latin typeface="+mn-lt"/>
              </a:defRPr>
            </a:lvl4pPr>
            <a:lvl5pPr marL="1700762" indent="-338324">
              <a:buClr>
                <a:schemeClr val="accent1"/>
              </a:buClr>
              <a:buFont typeface="Courier New" charset="0"/>
              <a:buChar char="o"/>
              <a:defRPr sz="900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>
              <a:solidFill>
                <a:srgbClr val="454545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50588" y="5497689"/>
            <a:ext cx="11075584" cy="36492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23043" rIns="46086" bIns="23043" anchor="ctr"/>
          <a:lstStyle>
            <a:lvl1pPr marL="0" marR="0" indent="0" algn="ctr" defTabSz="457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0" b="1" baseline="0">
                <a:solidFill>
                  <a:schemeClr val="tx1"/>
                </a:solidFill>
                <a:latin typeface="+mn-lt"/>
                <a:cs typeface="Helvetica Neue Medium"/>
              </a:defRPr>
            </a:lvl1pPr>
            <a:lvl2pPr marL="457165" indent="0">
              <a:buNone/>
              <a:defRPr sz="1700">
                <a:solidFill>
                  <a:srgbClr val="0072CE"/>
                </a:solidFill>
                <a:latin typeface="Helvetica Neue Medium"/>
                <a:cs typeface="Helvetica Neue Medium"/>
              </a:defRPr>
            </a:lvl2pPr>
            <a:lvl3pPr marL="914331" indent="0">
              <a:buNone/>
              <a:defRPr sz="1700">
                <a:solidFill>
                  <a:srgbClr val="0072CE"/>
                </a:solidFill>
                <a:latin typeface="Helvetica Neue Medium"/>
                <a:cs typeface="Helvetica Neue Medium"/>
              </a:defRPr>
            </a:lvl3pPr>
            <a:lvl4pPr marL="1371496" indent="0">
              <a:buNone/>
              <a:defRPr sz="1700">
                <a:solidFill>
                  <a:srgbClr val="0072CE"/>
                </a:solidFill>
                <a:latin typeface="Helvetica Neue Medium"/>
                <a:cs typeface="Helvetica Neue Medium"/>
              </a:defRPr>
            </a:lvl4pPr>
            <a:lvl5pPr marL="1828660" indent="0">
              <a:buNone/>
              <a:defRPr sz="1700">
                <a:solidFill>
                  <a:srgbClr val="0072CE"/>
                </a:solidFill>
                <a:latin typeface="Helvetica Neue Medium"/>
                <a:cs typeface="Helvetica Neue Medium"/>
              </a:defRPr>
            </a:lvl5pPr>
          </a:lstStyle>
          <a:p>
            <a:pPr marL="45719" marR="0" lvl="0" indent="0" algn="ctr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Key takeaway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67DF538-7399-2344-9710-549C3C3DC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475" y="6271604"/>
            <a:ext cx="617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87E1F476-E5FB-1246-9B11-7A782D7418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23">
            <a:extLst>
              <a:ext uri="{FF2B5EF4-FFF2-40B4-BE49-F238E27FC236}">
                <a16:creationId xmlns:a16="http://schemas.microsoft.com/office/drawing/2014/main" id="{77807C78-DA80-F249-8643-1325BB074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861" y="6271604"/>
            <a:ext cx="985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7B30A95-B5C1-4E8C-9BD6-35C48A56EE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492" y="1208095"/>
            <a:ext cx="5443012" cy="304980"/>
          </a:xfrm>
          <a:prstGeom prst="rect">
            <a:avLst/>
          </a:prstGeom>
          <a:noFill/>
        </p:spPr>
        <p:txBody>
          <a:bodyPr vert="horz" lIns="46086" tIns="23043" rIns="46086" bIns="23043"/>
          <a:lstStyle>
            <a:lvl1pPr marL="0" marR="0" indent="0" algn="l" defTabSz="457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CE"/>
              </a:buClr>
              <a:buSzTx/>
              <a:buFont typeface="Wingdings" charset="2"/>
              <a:buNone/>
              <a:tabLst/>
              <a:defRPr sz="1700" b="1" baseline="0">
                <a:solidFill>
                  <a:schemeClr val="tx1"/>
                </a:solidFill>
                <a:latin typeface="+mn-lt"/>
                <a:cs typeface="Helvetica Neue Medium"/>
              </a:defRPr>
            </a:lvl1pPr>
            <a:lvl2pPr>
              <a:defRPr sz="1500">
                <a:solidFill>
                  <a:srgbClr val="0072CE"/>
                </a:solidFill>
                <a:latin typeface="Helvetica Neue Medium"/>
                <a:cs typeface="Helvetica Neue Medium"/>
              </a:defRPr>
            </a:lvl2pPr>
            <a:lvl3pPr>
              <a:defRPr sz="1500">
                <a:solidFill>
                  <a:srgbClr val="0072CE"/>
                </a:solidFill>
                <a:latin typeface="Helvetica Neue Medium"/>
                <a:cs typeface="Helvetica Neue Medium"/>
              </a:defRPr>
            </a:lvl3pPr>
            <a:lvl4pPr>
              <a:defRPr sz="1500">
                <a:solidFill>
                  <a:srgbClr val="0072CE"/>
                </a:solidFill>
                <a:latin typeface="Helvetica Neue Medium"/>
                <a:cs typeface="Helvetica Neue Medium"/>
              </a:defRPr>
            </a:lvl4pPr>
            <a:lvl5pPr>
              <a:defRPr sz="1500">
                <a:solidFill>
                  <a:srgbClr val="0072CE"/>
                </a:solidFill>
                <a:latin typeface="Helvetica Neue Medium"/>
                <a:cs typeface="Helvetica Neue Medium"/>
              </a:defRPr>
            </a:lvl5pPr>
          </a:lstStyle>
          <a:p>
            <a:pPr marL="0" marR="0" lvl="0" indent="0" algn="l" defTabSz="457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CE"/>
              </a:buClr>
              <a:buSzTx/>
              <a:buFont typeface="Wingdings" charset="2"/>
              <a:buNone/>
              <a:tabLst/>
              <a:defRPr/>
            </a:pPr>
            <a:r>
              <a:rPr lang="en-US" err="1"/>
              <a:t>Lorem</a:t>
            </a:r>
            <a:r>
              <a:rPr lang="en-US"/>
              <a:t> </a:t>
            </a:r>
            <a:r>
              <a:rPr lang="en-US" err="1"/>
              <a:t>ipsum</a:t>
            </a:r>
            <a:r>
              <a:rPr lang="en-US"/>
              <a:t> dolor sit </a:t>
            </a:r>
            <a:r>
              <a:rPr lang="en-US" err="1"/>
              <a:t>amet</a:t>
            </a:r>
            <a:endParaRPr lang="en-US" sz="1000" b="0" i="0">
              <a:solidFill>
                <a:srgbClr val="404041"/>
              </a:solidFill>
              <a:latin typeface="Helvetica Neue"/>
              <a:cs typeface="Helvetica Neue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4FF60F8-2896-4AD7-9E84-A07E474260A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185065" y="1208095"/>
            <a:ext cx="5443012" cy="304980"/>
          </a:xfrm>
          <a:prstGeom prst="rect">
            <a:avLst/>
          </a:prstGeom>
          <a:noFill/>
        </p:spPr>
        <p:txBody>
          <a:bodyPr vert="horz" lIns="46086" tIns="23043" rIns="46086" bIns="23043"/>
          <a:lstStyle>
            <a:lvl1pPr marL="0" marR="0" indent="0" algn="l" defTabSz="457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CE"/>
              </a:buClr>
              <a:buSzTx/>
              <a:buFont typeface="Wingdings" charset="2"/>
              <a:buNone/>
              <a:tabLst/>
              <a:defRPr sz="1700" b="1" baseline="0">
                <a:solidFill>
                  <a:schemeClr val="tx1"/>
                </a:solidFill>
                <a:latin typeface="+mn-lt"/>
                <a:cs typeface="Helvetica Neue Medium"/>
              </a:defRPr>
            </a:lvl1pPr>
            <a:lvl2pPr>
              <a:defRPr sz="1500">
                <a:solidFill>
                  <a:srgbClr val="0072CE"/>
                </a:solidFill>
                <a:latin typeface="Helvetica Neue Medium"/>
                <a:cs typeface="Helvetica Neue Medium"/>
              </a:defRPr>
            </a:lvl2pPr>
            <a:lvl3pPr>
              <a:defRPr sz="1500">
                <a:solidFill>
                  <a:srgbClr val="0072CE"/>
                </a:solidFill>
                <a:latin typeface="Helvetica Neue Medium"/>
                <a:cs typeface="Helvetica Neue Medium"/>
              </a:defRPr>
            </a:lvl3pPr>
            <a:lvl4pPr>
              <a:defRPr sz="1500">
                <a:solidFill>
                  <a:srgbClr val="0072CE"/>
                </a:solidFill>
                <a:latin typeface="Helvetica Neue Medium"/>
                <a:cs typeface="Helvetica Neue Medium"/>
              </a:defRPr>
            </a:lvl4pPr>
            <a:lvl5pPr>
              <a:defRPr sz="1500">
                <a:solidFill>
                  <a:srgbClr val="0072CE"/>
                </a:solidFill>
                <a:latin typeface="Helvetica Neue Medium"/>
                <a:cs typeface="Helvetica Neue Medium"/>
              </a:defRPr>
            </a:lvl5pPr>
          </a:lstStyle>
          <a:p>
            <a:pPr marL="0" marR="0" lvl="0" indent="0" algn="l" defTabSz="457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CE"/>
              </a:buClr>
              <a:buSzTx/>
              <a:buFont typeface="Wingdings" charset="2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sz="1000" b="0" i="0" dirty="0">
              <a:solidFill>
                <a:srgbClr val="404041"/>
              </a:solidFill>
              <a:latin typeface="Helvetica Neue"/>
              <a:cs typeface="Helvetica Neue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380DFD-F63C-4CD2-B80D-41F18AC81A20}"/>
              </a:ext>
            </a:extLst>
          </p:cNvPr>
          <p:cNvGrpSpPr/>
          <p:nvPr/>
        </p:nvGrpSpPr>
        <p:grpSpPr>
          <a:xfrm>
            <a:off x="-12192" y="-12193"/>
            <a:ext cx="12252708" cy="1097279"/>
            <a:chOff x="0" y="-1"/>
            <a:chExt cx="12252708" cy="109727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A1B9BB-6212-4B80-BD74-9469EB553EFF}"/>
                </a:ext>
              </a:extLst>
            </p:cNvPr>
            <p:cNvSpPr/>
            <p:nvPr/>
          </p:nvSpPr>
          <p:spPr>
            <a:xfrm>
              <a:off x="7802" y="0"/>
              <a:ext cx="12244906" cy="10908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pic>
          <p:nvPicPr>
            <p:cNvPr id="21" name="Picture 20" descr="Shape, square&#10;&#10;Description automatically generated">
              <a:extLst>
                <a:ext uri="{FF2B5EF4-FFF2-40B4-BE49-F238E27FC236}">
                  <a16:creationId xmlns:a16="http://schemas.microsoft.com/office/drawing/2014/main" id="{96CAF229-CB14-4B2B-BCCF-9A56968D63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7786"/>
            <a:stretch/>
          </p:blipFill>
          <p:spPr>
            <a:xfrm>
              <a:off x="0" y="-1"/>
              <a:ext cx="2502568" cy="109086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ADBF3E8-4EFF-4E09-A1CF-35E021B4BC62}"/>
                </a:ext>
              </a:extLst>
            </p:cNvPr>
            <p:cNvSpPr txBox="1"/>
            <p:nvPr/>
          </p:nvSpPr>
          <p:spPr>
            <a:xfrm>
              <a:off x="0" y="0"/>
              <a:ext cx="2229853" cy="1097278"/>
            </a:xfrm>
            <a:prstGeom prst="rect">
              <a:avLst/>
            </a:prstGeom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228600" marR="0" indent="-228600" algn="ctr" defTabSz="457159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otham" panose="02000504050000020004" pitchFamily="2" charset="0"/>
                  <a:ea typeface="+mn-ea"/>
                  <a:cs typeface="+mn-cs"/>
                </a:rPr>
                <a:t>CO-OP</a:t>
              </a:r>
            </a:p>
          </p:txBody>
        </p:sp>
      </p:grpSp>
      <p:sp>
        <p:nvSpPr>
          <p:cNvPr id="25" name="Title 2">
            <a:extLst>
              <a:ext uri="{FF2B5EF4-FFF2-40B4-BE49-F238E27FC236}">
                <a16:creationId xmlns:a16="http://schemas.microsoft.com/office/drawing/2014/main" id="{408B4C10-AA75-433D-9AF8-6BAD7B2E6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398"/>
            <a:ext cx="12219432" cy="574824"/>
          </a:xfrm>
          <a:prstGeom prst="rect">
            <a:avLst/>
          </a:prstGeom>
        </p:spPr>
        <p:txBody>
          <a:bodyPr/>
          <a:lstStyle>
            <a:lvl1pPr>
              <a:defRPr sz="3200" b="1" i="0" cap="all" baseline="0">
                <a:solidFill>
                  <a:srgbClr val="FFEE50"/>
                </a:solidFill>
                <a:latin typeface="Gotham" panose="0200050405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125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 201_Four Quadrant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55779" y="1204262"/>
            <a:ext cx="5453947" cy="233851"/>
          </a:xfrm>
          <a:prstGeom prst="rect">
            <a:avLst/>
          </a:prstGeom>
          <a:solidFill>
            <a:srgbClr val="FFEE50"/>
          </a:solidFill>
        </p:spPr>
        <p:txBody>
          <a:bodyPr vert="horz" lIns="46086" tIns="23043" rIns="46086" bIns="23043" anchor="ctr" anchorCtr="0"/>
          <a:lstStyle>
            <a:lvl1pPr marL="0" marR="0" indent="0" algn="l" defTabSz="457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CE"/>
              </a:buClr>
              <a:buSzTx/>
              <a:buFont typeface="Wingdings" charset="2"/>
              <a:buNone/>
              <a:tabLst/>
              <a:defRPr sz="1400" b="1" baseline="0">
                <a:solidFill>
                  <a:schemeClr val="tx1"/>
                </a:solidFill>
                <a:latin typeface="+mn-lt"/>
                <a:cs typeface="Helvetica Neue Medium"/>
              </a:defRPr>
            </a:lvl1pPr>
            <a:lvl2pPr>
              <a:defRPr sz="1500">
                <a:solidFill>
                  <a:srgbClr val="0072CE"/>
                </a:solidFill>
                <a:latin typeface="Helvetica Neue Medium"/>
                <a:cs typeface="Helvetica Neue Medium"/>
              </a:defRPr>
            </a:lvl2pPr>
            <a:lvl3pPr>
              <a:defRPr sz="1500">
                <a:solidFill>
                  <a:srgbClr val="0072CE"/>
                </a:solidFill>
                <a:latin typeface="Helvetica Neue Medium"/>
                <a:cs typeface="Helvetica Neue Medium"/>
              </a:defRPr>
            </a:lvl3pPr>
            <a:lvl4pPr>
              <a:defRPr sz="1500">
                <a:solidFill>
                  <a:srgbClr val="0072CE"/>
                </a:solidFill>
                <a:latin typeface="Helvetica Neue Medium"/>
                <a:cs typeface="Helvetica Neue Medium"/>
              </a:defRPr>
            </a:lvl4pPr>
            <a:lvl5pPr>
              <a:defRPr sz="1500">
                <a:solidFill>
                  <a:srgbClr val="0072CE"/>
                </a:solidFill>
                <a:latin typeface="Helvetica Neue Medium"/>
                <a:cs typeface="Helvetica Neue Medium"/>
              </a:defRPr>
            </a:lvl5pPr>
          </a:lstStyle>
          <a:p>
            <a:pPr marL="0" marR="0" lvl="0" indent="0" algn="l" defTabSz="457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CE"/>
              </a:buClr>
              <a:buSzTx/>
              <a:buFont typeface="Wingdings" charset="2"/>
              <a:buNone/>
              <a:tabLst/>
              <a:defRPr/>
            </a:pPr>
            <a:r>
              <a:rPr lang="en-US"/>
              <a:t>Header</a:t>
            </a:r>
            <a:endParaRPr lang="en-US" sz="1000" b="0" i="0">
              <a:solidFill>
                <a:srgbClr val="404041"/>
              </a:solidFill>
              <a:latin typeface="Helvetica Neue"/>
              <a:cs typeface="Helvetica Neue"/>
            </a:endParaRP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189034" y="1204262"/>
            <a:ext cx="5453947" cy="233851"/>
          </a:xfrm>
          <a:prstGeom prst="rect">
            <a:avLst/>
          </a:prstGeom>
          <a:solidFill>
            <a:srgbClr val="FFEE50"/>
          </a:solidFill>
        </p:spPr>
        <p:txBody>
          <a:bodyPr vert="horz" lIns="46086" tIns="23043" rIns="46086" bIns="23043" anchor="ctr" anchorCtr="0"/>
          <a:lstStyle>
            <a:lvl1pPr marL="0" marR="0" indent="0" algn="l" defTabSz="457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CE"/>
              </a:buClr>
              <a:buSzTx/>
              <a:buFont typeface="Wingdings" charset="2"/>
              <a:buNone/>
              <a:tabLst/>
              <a:defRPr sz="1400" b="1" baseline="0">
                <a:solidFill>
                  <a:schemeClr val="tx1"/>
                </a:solidFill>
                <a:latin typeface="+mn-lt"/>
                <a:cs typeface="Helvetica Neue Medium"/>
              </a:defRPr>
            </a:lvl1pPr>
            <a:lvl2pPr>
              <a:defRPr sz="1500">
                <a:solidFill>
                  <a:srgbClr val="0072CE"/>
                </a:solidFill>
                <a:latin typeface="Helvetica Neue Medium"/>
                <a:cs typeface="Helvetica Neue Medium"/>
              </a:defRPr>
            </a:lvl2pPr>
            <a:lvl3pPr>
              <a:defRPr sz="1500">
                <a:solidFill>
                  <a:srgbClr val="0072CE"/>
                </a:solidFill>
                <a:latin typeface="Helvetica Neue Medium"/>
                <a:cs typeface="Helvetica Neue Medium"/>
              </a:defRPr>
            </a:lvl3pPr>
            <a:lvl4pPr>
              <a:defRPr sz="1500">
                <a:solidFill>
                  <a:srgbClr val="0072CE"/>
                </a:solidFill>
                <a:latin typeface="Helvetica Neue Medium"/>
                <a:cs typeface="Helvetica Neue Medium"/>
              </a:defRPr>
            </a:lvl4pPr>
            <a:lvl5pPr>
              <a:defRPr sz="1500">
                <a:solidFill>
                  <a:srgbClr val="0072CE"/>
                </a:solidFill>
                <a:latin typeface="Helvetica Neue Medium"/>
                <a:cs typeface="Helvetica Neue Medium"/>
              </a:defRPr>
            </a:lvl5pPr>
          </a:lstStyle>
          <a:p>
            <a:pPr marL="0" marR="0" lvl="0" indent="0" algn="l" defTabSz="457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CE"/>
              </a:buClr>
              <a:buSzTx/>
              <a:buFont typeface="Wingdings" charset="2"/>
              <a:buNone/>
              <a:tabLst/>
              <a:defRPr/>
            </a:pPr>
            <a:r>
              <a:rPr lang="en-US"/>
              <a:t>Header</a:t>
            </a:r>
            <a:endParaRPr lang="en-US" sz="1000" b="0" i="0">
              <a:solidFill>
                <a:srgbClr val="404041"/>
              </a:solidFill>
              <a:latin typeface="Helvetica Neue"/>
              <a:cs typeface="Helvetica Neue"/>
            </a:endParaRPr>
          </a:p>
        </p:txBody>
      </p:sp>
      <p:sp>
        <p:nvSpPr>
          <p:cNvPr id="36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553526" y="3712095"/>
            <a:ext cx="5453947" cy="233851"/>
          </a:xfrm>
          <a:prstGeom prst="rect">
            <a:avLst/>
          </a:prstGeom>
          <a:solidFill>
            <a:srgbClr val="FFEE50"/>
          </a:solidFill>
        </p:spPr>
        <p:txBody>
          <a:bodyPr vert="horz" lIns="46086" tIns="23043" rIns="46086" bIns="23043" anchor="ctr" anchorCtr="0"/>
          <a:lstStyle>
            <a:lvl1pPr marL="0" marR="0" indent="0" algn="l" defTabSz="457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CE"/>
              </a:buClr>
              <a:buSzTx/>
              <a:buFont typeface="Wingdings" charset="2"/>
              <a:buNone/>
              <a:tabLst/>
              <a:defRPr sz="1400" b="1" baseline="0">
                <a:solidFill>
                  <a:schemeClr val="tx1"/>
                </a:solidFill>
                <a:latin typeface="+mn-lt"/>
                <a:cs typeface="Helvetica Neue Medium"/>
              </a:defRPr>
            </a:lvl1pPr>
            <a:lvl2pPr>
              <a:defRPr sz="1500">
                <a:solidFill>
                  <a:srgbClr val="0072CE"/>
                </a:solidFill>
                <a:latin typeface="Helvetica Neue Medium"/>
                <a:cs typeface="Helvetica Neue Medium"/>
              </a:defRPr>
            </a:lvl2pPr>
            <a:lvl3pPr>
              <a:defRPr sz="1500">
                <a:solidFill>
                  <a:srgbClr val="0072CE"/>
                </a:solidFill>
                <a:latin typeface="Helvetica Neue Medium"/>
                <a:cs typeface="Helvetica Neue Medium"/>
              </a:defRPr>
            </a:lvl3pPr>
            <a:lvl4pPr>
              <a:defRPr sz="1500">
                <a:solidFill>
                  <a:srgbClr val="0072CE"/>
                </a:solidFill>
                <a:latin typeface="Helvetica Neue Medium"/>
                <a:cs typeface="Helvetica Neue Medium"/>
              </a:defRPr>
            </a:lvl4pPr>
            <a:lvl5pPr>
              <a:defRPr sz="1500">
                <a:solidFill>
                  <a:srgbClr val="0072CE"/>
                </a:solidFill>
                <a:latin typeface="Helvetica Neue Medium"/>
                <a:cs typeface="Helvetica Neue Medium"/>
              </a:defRPr>
            </a:lvl5pPr>
          </a:lstStyle>
          <a:p>
            <a:pPr marL="0" marR="0" lvl="0" indent="0" algn="l" defTabSz="457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CE"/>
              </a:buClr>
              <a:buSzTx/>
              <a:buFont typeface="Wingdings" charset="2"/>
              <a:buNone/>
              <a:tabLst/>
              <a:defRPr/>
            </a:pPr>
            <a:r>
              <a:rPr lang="en-US"/>
              <a:t>Header</a:t>
            </a:r>
            <a:endParaRPr lang="en-US" sz="1000" b="0" i="0">
              <a:solidFill>
                <a:srgbClr val="404041"/>
              </a:solidFill>
              <a:latin typeface="Helvetica Neue"/>
              <a:cs typeface="Helvetica Neue"/>
            </a:endParaRP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187398" y="3712095"/>
            <a:ext cx="5453947" cy="233851"/>
          </a:xfrm>
          <a:prstGeom prst="rect">
            <a:avLst/>
          </a:prstGeom>
          <a:solidFill>
            <a:srgbClr val="FFEE50"/>
          </a:solidFill>
        </p:spPr>
        <p:txBody>
          <a:bodyPr vert="horz" lIns="46086" tIns="23043" rIns="46086" bIns="23043" anchor="ctr" anchorCtr="0"/>
          <a:lstStyle>
            <a:lvl1pPr marL="0" marR="0" indent="0" algn="l" defTabSz="457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CE"/>
              </a:buClr>
              <a:buSzTx/>
              <a:buFont typeface="Wingdings" charset="2"/>
              <a:buNone/>
              <a:tabLst/>
              <a:defRPr sz="1400" b="1" baseline="0">
                <a:solidFill>
                  <a:schemeClr val="tx1"/>
                </a:solidFill>
                <a:latin typeface="+mn-lt"/>
                <a:cs typeface="Helvetica Neue Medium"/>
              </a:defRPr>
            </a:lvl1pPr>
            <a:lvl2pPr>
              <a:defRPr sz="1500">
                <a:solidFill>
                  <a:srgbClr val="0072CE"/>
                </a:solidFill>
                <a:latin typeface="Helvetica Neue Medium"/>
                <a:cs typeface="Helvetica Neue Medium"/>
              </a:defRPr>
            </a:lvl2pPr>
            <a:lvl3pPr>
              <a:defRPr sz="1500">
                <a:solidFill>
                  <a:srgbClr val="0072CE"/>
                </a:solidFill>
                <a:latin typeface="Helvetica Neue Medium"/>
                <a:cs typeface="Helvetica Neue Medium"/>
              </a:defRPr>
            </a:lvl3pPr>
            <a:lvl4pPr>
              <a:defRPr sz="1500">
                <a:solidFill>
                  <a:srgbClr val="0072CE"/>
                </a:solidFill>
                <a:latin typeface="Helvetica Neue Medium"/>
                <a:cs typeface="Helvetica Neue Medium"/>
              </a:defRPr>
            </a:lvl4pPr>
            <a:lvl5pPr>
              <a:defRPr sz="1500">
                <a:solidFill>
                  <a:srgbClr val="0072CE"/>
                </a:solidFill>
                <a:latin typeface="Helvetica Neue Medium"/>
                <a:cs typeface="Helvetica Neue Medium"/>
              </a:defRPr>
            </a:lvl5pPr>
          </a:lstStyle>
          <a:p>
            <a:pPr marL="0" marR="0" lvl="0" indent="0" algn="l" defTabSz="457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CE"/>
              </a:buClr>
              <a:buSzTx/>
              <a:buFont typeface="Wingdings" charset="2"/>
              <a:buNone/>
              <a:tabLst/>
              <a:defRPr/>
            </a:pPr>
            <a:r>
              <a:rPr lang="en-US"/>
              <a:t>Header</a:t>
            </a:r>
            <a:endParaRPr lang="en-US" sz="1000" b="0" i="0">
              <a:solidFill>
                <a:srgbClr val="404041"/>
              </a:solidFill>
              <a:latin typeface="Helvetica Neue"/>
              <a:cs typeface="Helvetica Neue"/>
            </a:endParaRPr>
          </a:p>
        </p:txBody>
      </p:sp>
      <p:sp>
        <p:nvSpPr>
          <p:cNvPr id="38" name="Content Placeholder 5"/>
          <p:cNvSpPr>
            <a:spLocks noGrp="1"/>
          </p:cNvSpPr>
          <p:nvPr>
            <p:ph sz="quarter" idx="26"/>
          </p:nvPr>
        </p:nvSpPr>
        <p:spPr>
          <a:xfrm>
            <a:off x="553527" y="1495536"/>
            <a:ext cx="5452313" cy="2015693"/>
          </a:xfrm>
          <a:prstGeom prst="rect">
            <a:avLst/>
          </a:prstGeom>
          <a:noFill/>
          <a:ln>
            <a:noFill/>
          </a:ln>
        </p:spPr>
        <p:txBody>
          <a:bodyPr vert="horz" lIns="46086" tIns="23043" rIns="46086" bIns="23043"/>
          <a:lstStyle>
            <a:lvl1pPr marL="338324" indent="-338324">
              <a:buClr>
                <a:schemeClr val="accent1"/>
              </a:buClr>
              <a:buFont typeface="Wingdings" charset="2"/>
              <a:buChar char="§"/>
              <a:defRPr sz="1700" b="1" i="0">
                <a:solidFill>
                  <a:schemeClr val="tx1"/>
                </a:solidFill>
                <a:latin typeface="+mn-lt"/>
                <a:cs typeface="Helvetica Neue"/>
              </a:defRPr>
            </a:lvl1pPr>
            <a:lvl2pPr marL="685792" indent="-338324">
              <a:buClr>
                <a:schemeClr val="accent1"/>
              </a:buClr>
              <a:buSzPct val="100000"/>
              <a:buFont typeface="LucidaGrande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2pPr>
            <a:lvl3pPr marL="1024115" indent="-338324">
              <a:buClr>
                <a:schemeClr val="accent1"/>
              </a:buClr>
              <a:buFont typeface="LucidaGrande" charset="0"/>
              <a:buChar char="•"/>
              <a:defRPr sz="1200">
                <a:solidFill>
                  <a:schemeClr val="accent6"/>
                </a:solidFill>
                <a:latin typeface="+mn-lt"/>
              </a:defRPr>
            </a:lvl3pPr>
            <a:lvl4pPr marL="1362439" indent="-338324">
              <a:buClr>
                <a:schemeClr val="accent1"/>
              </a:buClr>
              <a:buFont typeface="Wingdings" charset="2"/>
              <a:buChar char="Ø"/>
              <a:defRPr sz="1000">
                <a:solidFill>
                  <a:schemeClr val="accent6"/>
                </a:solidFill>
                <a:latin typeface="+mn-lt"/>
              </a:defRPr>
            </a:lvl4pPr>
            <a:lvl5pPr marL="1700762" indent="-338324">
              <a:buClr>
                <a:schemeClr val="accent1"/>
              </a:buClr>
              <a:buFont typeface="Courier New" charset="0"/>
              <a:buChar char="o"/>
              <a:defRPr sz="900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>
              <a:solidFill>
                <a:srgbClr val="454545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39" name="Content Placeholder 5"/>
          <p:cNvSpPr>
            <a:spLocks noGrp="1"/>
          </p:cNvSpPr>
          <p:nvPr>
            <p:ph sz="quarter" idx="27"/>
          </p:nvPr>
        </p:nvSpPr>
        <p:spPr>
          <a:xfrm>
            <a:off x="6187397" y="1495536"/>
            <a:ext cx="5452313" cy="2015693"/>
          </a:xfrm>
          <a:prstGeom prst="rect">
            <a:avLst/>
          </a:prstGeom>
          <a:noFill/>
          <a:ln>
            <a:noFill/>
          </a:ln>
        </p:spPr>
        <p:txBody>
          <a:bodyPr vert="horz" lIns="46086" tIns="23043" rIns="46086" bIns="23043"/>
          <a:lstStyle>
            <a:lvl1pPr marL="338324" indent="-338324">
              <a:buClr>
                <a:schemeClr val="accent1"/>
              </a:buClr>
              <a:buFont typeface="Wingdings" charset="2"/>
              <a:buChar char="§"/>
              <a:defRPr sz="1700" b="1" i="0">
                <a:solidFill>
                  <a:schemeClr val="tx1"/>
                </a:solidFill>
                <a:latin typeface="+mn-lt"/>
                <a:cs typeface="Helvetica Neue"/>
              </a:defRPr>
            </a:lvl1pPr>
            <a:lvl2pPr marL="685792" indent="-338324">
              <a:buClr>
                <a:schemeClr val="accent1"/>
              </a:buClr>
              <a:buSzPct val="100000"/>
              <a:buFont typeface="LucidaGrande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2pPr>
            <a:lvl3pPr marL="1024115" indent="-338324">
              <a:buClr>
                <a:schemeClr val="accent1"/>
              </a:buClr>
              <a:buFont typeface="LucidaGrande" charset="0"/>
              <a:buChar char="•"/>
              <a:defRPr sz="1200">
                <a:solidFill>
                  <a:schemeClr val="accent6"/>
                </a:solidFill>
                <a:latin typeface="+mn-lt"/>
              </a:defRPr>
            </a:lvl3pPr>
            <a:lvl4pPr marL="1362439" indent="-338324">
              <a:buClr>
                <a:schemeClr val="accent1"/>
              </a:buClr>
              <a:buFont typeface="Wingdings" charset="2"/>
              <a:buChar char="Ø"/>
              <a:defRPr sz="1000">
                <a:solidFill>
                  <a:schemeClr val="accent6"/>
                </a:solidFill>
                <a:latin typeface="+mn-lt"/>
              </a:defRPr>
            </a:lvl4pPr>
            <a:lvl5pPr marL="1700762" indent="-338324">
              <a:buClr>
                <a:schemeClr val="accent1"/>
              </a:buClr>
              <a:buFont typeface="Courier New" charset="0"/>
              <a:buChar char="o"/>
              <a:defRPr sz="900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>
              <a:solidFill>
                <a:srgbClr val="454545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40" name="Content Placeholder 5"/>
          <p:cNvSpPr>
            <a:spLocks noGrp="1"/>
          </p:cNvSpPr>
          <p:nvPr>
            <p:ph sz="quarter" idx="28"/>
          </p:nvPr>
        </p:nvSpPr>
        <p:spPr>
          <a:xfrm>
            <a:off x="553525" y="4003372"/>
            <a:ext cx="5452313" cy="2015693"/>
          </a:xfrm>
          <a:prstGeom prst="rect">
            <a:avLst/>
          </a:prstGeom>
          <a:noFill/>
          <a:ln>
            <a:noFill/>
          </a:ln>
        </p:spPr>
        <p:txBody>
          <a:bodyPr vert="horz" lIns="46086" tIns="23043" rIns="46086" bIns="23043"/>
          <a:lstStyle>
            <a:lvl1pPr marL="338324" indent="-338324">
              <a:buClr>
                <a:schemeClr val="accent1"/>
              </a:buClr>
              <a:buFont typeface="Wingdings" charset="2"/>
              <a:buChar char="§"/>
              <a:defRPr sz="1700" b="1" i="0">
                <a:solidFill>
                  <a:schemeClr val="tx1"/>
                </a:solidFill>
                <a:latin typeface="+mn-lt"/>
                <a:cs typeface="Helvetica Neue"/>
              </a:defRPr>
            </a:lvl1pPr>
            <a:lvl2pPr marL="685792" indent="-338324">
              <a:buClr>
                <a:schemeClr val="accent1"/>
              </a:buClr>
              <a:buSzPct val="100000"/>
              <a:buFont typeface="LucidaGrande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2pPr>
            <a:lvl3pPr marL="1024115" indent="-338324">
              <a:buClr>
                <a:schemeClr val="accent1"/>
              </a:buClr>
              <a:buFont typeface="LucidaGrande" charset="0"/>
              <a:buChar char="•"/>
              <a:defRPr sz="1200">
                <a:solidFill>
                  <a:schemeClr val="accent6"/>
                </a:solidFill>
                <a:latin typeface="+mn-lt"/>
              </a:defRPr>
            </a:lvl3pPr>
            <a:lvl4pPr marL="1362439" indent="-338324">
              <a:buClr>
                <a:schemeClr val="accent1"/>
              </a:buClr>
              <a:buFont typeface="Wingdings" charset="2"/>
              <a:buChar char="Ø"/>
              <a:defRPr sz="1000">
                <a:solidFill>
                  <a:schemeClr val="accent6"/>
                </a:solidFill>
                <a:latin typeface="+mn-lt"/>
              </a:defRPr>
            </a:lvl4pPr>
            <a:lvl5pPr marL="1700762" indent="-338324">
              <a:buClr>
                <a:schemeClr val="accent1"/>
              </a:buClr>
              <a:buFont typeface="Courier New" charset="0"/>
              <a:buChar char="o"/>
              <a:defRPr sz="900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>
              <a:solidFill>
                <a:srgbClr val="454545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41" name="Content Placeholder 5"/>
          <p:cNvSpPr>
            <a:spLocks noGrp="1"/>
          </p:cNvSpPr>
          <p:nvPr>
            <p:ph sz="quarter" idx="29"/>
          </p:nvPr>
        </p:nvSpPr>
        <p:spPr>
          <a:xfrm>
            <a:off x="6187397" y="4003372"/>
            <a:ext cx="5452313" cy="2015693"/>
          </a:xfrm>
          <a:prstGeom prst="rect">
            <a:avLst/>
          </a:prstGeom>
          <a:noFill/>
          <a:ln>
            <a:noFill/>
          </a:ln>
        </p:spPr>
        <p:txBody>
          <a:bodyPr vert="horz" lIns="46086" tIns="23043" rIns="46086" bIns="23043"/>
          <a:lstStyle>
            <a:lvl1pPr marL="338324" indent="-338324">
              <a:buClr>
                <a:schemeClr val="accent1"/>
              </a:buClr>
              <a:buFont typeface="Wingdings" charset="2"/>
              <a:buChar char="§"/>
              <a:defRPr sz="1700" b="1" i="0">
                <a:solidFill>
                  <a:schemeClr val="tx1"/>
                </a:solidFill>
                <a:latin typeface="+mn-lt"/>
                <a:cs typeface="Helvetica Neue"/>
              </a:defRPr>
            </a:lvl1pPr>
            <a:lvl2pPr marL="685792" indent="-338324">
              <a:buClr>
                <a:schemeClr val="accent1"/>
              </a:buClr>
              <a:buSzPct val="100000"/>
              <a:buFont typeface="LucidaGrande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2pPr>
            <a:lvl3pPr marL="1024115" indent="-338324">
              <a:buClr>
                <a:schemeClr val="accent1"/>
              </a:buClr>
              <a:buFont typeface="LucidaGrande" charset="0"/>
              <a:buChar char="•"/>
              <a:defRPr sz="1200">
                <a:solidFill>
                  <a:schemeClr val="accent6"/>
                </a:solidFill>
                <a:latin typeface="+mn-lt"/>
              </a:defRPr>
            </a:lvl3pPr>
            <a:lvl4pPr marL="1362439" indent="-338324">
              <a:buClr>
                <a:schemeClr val="accent1"/>
              </a:buClr>
              <a:buFont typeface="Wingdings" charset="2"/>
              <a:buChar char="Ø"/>
              <a:defRPr sz="1000">
                <a:solidFill>
                  <a:schemeClr val="accent6"/>
                </a:solidFill>
                <a:latin typeface="+mn-lt"/>
              </a:defRPr>
            </a:lvl4pPr>
            <a:lvl5pPr marL="1700762" indent="-338324">
              <a:buClr>
                <a:schemeClr val="accent1"/>
              </a:buClr>
              <a:buFont typeface="Courier New" charset="0"/>
              <a:buChar char="o"/>
              <a:defRPr sz="900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>
              <a:solidFill>
                <a:srgbClr val="454545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67F8214-3F0C-D542-AB3A-0154B7B4C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475" y="6271604"/>
            <a:ext cx="617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87E1F476-E5FB-1246-9B11-7A782D7418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23">
            <a:extLst>
              <a:ext uri="{FF2B5EF4-FFF2-40B4-BE49-F238E27FC236}">
                <a16:creationId xmlns:a16="http://schemas.microsoft.com/office/drawing/2014/main" id="{B21A2CB9-4EF7-9547-AFBB-4F17F4950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861" y="6271604"/>
            <a:ext cx="985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755625C-1C64-4A40-A71F-19303006081B}"/>
              </a:ext>
            </a:extLst>
          </p:cNvPr>
          <p:cNvGrpSpPr/>
          <p:nvPr/>
        </p:nvGrpSpPr>
        <p:grpSpPr>
          <a:xfrm>
            <a:off x="-12192" y="-12193"/>
            <a:ext cx="12252708" cy="1097279"/>
            <a:chOff x="0" y="-1"/>
            <a:chExt cx="12252708" cy="109727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7E667B0-B0D6-4418-A4D3-2C5CE0CBFB87}"/>
                </a:ext>
              </a:extLst>
            </p:cNvPr>
            <p:cNvSpPr/>
            <p:nvPr/>
          </p:nvSpPr>
          <p:spPr>
            <a:xfrm>
              <a:off x="7802" y="0"/>
              <a:ext cx="12244906" cy="10908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pic>
          <p:nvPicPr>
            <p:cNvPr id="24" name="Picture 23" descr="Shape, square&#10;&#10;Description automatically generated">
              <a:extLst>
                <a:ext uri="{FF2B5EF4-FFF2-40B4-BE49-F238E27FC236}">
                  <a16:creationId xmlns:a16="http://schemas.microsoft.com/office/drawing/2014/main" id="{D0557DDC-CA06-4DFD-9238-B8A9E81B7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7786"/>
            <a:stretch/>
          </p:blipFill>
          <p:spPr>
            <a:xfrm>
              <a:off x="0" y="-1"/>
              <a:ext cx="2502568" cy="109086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1426BAB-954A-4080-9786-BC5C01A4C640}"/>
                </a:ext>
              </a:extLst>
            </p:cNvPr>
            <p:cNvSpPr txBox="1"/>
            <p:nvPr/>
          </p:nvSpPr>
          <p:spPr>
            <a:xfrm>
              <a:off x="0" y="0"/>
              <a:ext cx="2229853" cy="1097278"/>
            </a:xfrm>
            <a:prstGeom prst="rect">
              <a:avLst/>
            </a:prstGeom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228600" marR="0" indent="-228600" algn="ctr" defTabSz="457159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AOS</a:t>
              </a:r>
            </a:p>
          </p:txBody>
        </p:sp>
      </p:grpSp>
      <p:sp>
        <p:nvSpPr>
          <p:cNvPr id="26" name="Title 2">
            <a:extLst>
              <a:ext uri="{FF2B5EF4-FFF2-40B4-BE49-F238E27FC236}">
                <a16:creationId xmlns:a16="http://schemas.microsoft.com/office/drawing/2014/main" id="{3A0D5301-E62C-4A46-BA83-23C55EA3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398"/>
            <a:ext cx="12219432" cy="574824"/>
          </a:xfrm>
          <a:prstGeom prst="rect">
            <a:avLst/>
          </a:prstGeom>
        </p:spPr>
        <p:txBody>
          <a:bodyPr/>
          <a:lstStyle>
            <a:lvl1pPr>
              <a:defRPr sz="3200" b="1" cap="all" baseline="0">
                <a:solidFill>
                  <a:srgbClr val="FFEE5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019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R 101 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B14E7F6-D945-432B-8C16-272EE7489596}"/>
              </a:ext>
            </a:extLst>
          </p:cNvPr>
          <p:cNvGrpSpPr/>
          <p:nvPr userDrawn="1"/>
        </p:nvGrpSpPr>
        <p:grpSpPr>
          <a:xfrm>
            <a:off x="-12192" y="-12193"/>
            <a:ext cx="12252708" cy="1097279"/>
            <a:chOff x="0" y="-1"/>
            <a:chExt cx="12252708" cy="109727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E1B496-DC70-414E-ABBC-895357097CD7}"/>
                </a:ext>
              </a:extLst>
            </p:cNvPr>
            <p:cNvSpPr/>
            <p:nvPr/>
          </p:nvSpPr>
          <p:spPr>
            <a:xfrm>
              <a:off x="7802" y="0"/>
              <a:ext cx="12244906" cy="10908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pic>
          <p:nvPicPr>
            <p:cNvPr id="12" name="Picture 11" descr="Shape, square&#10;&#10;Description automatically generated">
              <a:extLst>
                <a:ext uri="{FF2B5EF4-FFF2-40B4-BE49-F238E27FC236}">
                  <a16:creationId xmlns:a16="http://schemas.microsoft.com/office/drawing/2014/main" id="{C0A1E888-E1BF-4E4B-BACC-F23342B32E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7786"/>
            <a:stretch/>
          </p:blipFill>
          <p:spPr>
            <a:xfrm>
              <a:off x="0" y="-1"/>
              <a:ext cx="2502568" cy="109086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93FE71-B6B7-475E-AB7F-B77662F30601}"/>
                </a:ext>
              </a:extLst>
            </p:cNvPr>
            <p:cNvSpPr txBox="1"/>
            <p:nvPr/>
          </p:nvSpPr>
          <p:spPr>
            <a:xfrm>
              <a:off x="0" y="0"/>
              <a:ext cx="2229853" cy="1097278"/>
            </a:xfrm>
            <a:prstGeom prst="rect">
              <a:avLst/>
            </a:prstGeom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228600" marR="0" indent="-228600" algn="ctr" defTabSz="457159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Gotham" panose="02000504050000020004" pitchFamily="2" charset="0"/>
                  <a:ea typeface="+mn-ea"/>
                  <a:cs typeface="+mn-cs"/>
                </a:rPr>
                <a:t>CO-OP</a:t>
              </a:r>
            </a:p>
          </p:txBody>
        </p:sp>
      </p:grpSp>
      <p:sp>
        <p:nvSpPr>
          <p:cNvPr id="1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53451" y="1192403"/>
            <a:ext cx="11080345" cy="4826747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>
              <a:buClr>
                <a:schemeClr val="tx2"/>
              </a:buClr>
              <a:buFont typeface="Wingdings" charset="2"/>
              <a:buChar char="§"/>
              <a:defRPr lang="en-US" sz="2400" b="1" smtClean="0">
                <a:solidFill>
                  <a:schemeClr val="tx1"/>
                </a:solidFill>
                <a:effectLst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smtClean="0">
                <a:solidFill>
                  <a:schemeClr val="tx1"/>
                </a:solidFill>
                <a:effectLst/>
              </a:defRPr>
            </a:lvl2pPr>
            <a:lvl3pPr marL="1024115" indent="-338324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6"/>
                </a:solidFill>
                <a:latin typeface="+mn-lt"/>
                <a:cs typeface="Helvetica Neue"/>
              </a:defRPr>
            </a:lvl3pPr>
            <a:lvl4pPr marL="1362439" indent="-338324"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>
                <a:solidFill>
                  <a:schemeClr val="accent6"/>
                </a:solidFill>
                <a:latin typeface="+mn-lt"/>
                <a:cs typeface="Helvetica Neue"/>
              </a:defRPr>
            </a:lvl4pPr>
            <a:lvl5pPr marL="1700762" indent="-338324" defTabSz="462453">
              <a:buClr>
                <a:schemeClr val="tx1"/>
              </a:buClr>
              <a:buFont typeface="Arial" panose="020B0604020202020204" pitchFamily="34" charset="0"/>
              <a:buChar char="•"/>
              <a:defRPr sz="1050">
                <a:solidFill>
                  <a:schemeClr val="accent6"/>
                </a:solidFill>
                <a:latin typeface="+mn-lt"/>
                <a:cs typeface="Helvetica Neue"/>
              </a:defRPr>
            </a:lvl5pPr>
          </a:lstStyle>
          <a:p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Edit Master texts styles</a:t>
            </a:r>
          </a:p>
          <a:p>
            <a:pPr lvl="1"/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Second level</a:t>
            </a:r>
          </a:p>
          <a:p>
            <a:pPr lvl="2"/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Third level</a:t>
            </a:r>
          </a:p>
          <a:p>
            <a:pPr lvl="3"/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Fourth level</a:t>
            </a:r>
          </a:p>
          <a:p>
            <a:pPr lvl="4"/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Fifth Level</a:t>
            </a:r>
          </a:p>
          <a:p>
            <a:pPr lvl="1"/>
            <a:endParaRPr lang="en-US" dirty="0">
              <a:solidFill>
                <a:srgbClr val="454545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0" y="292608"/>
            <a:ext cx="12192000" cy="509666"/>
          </a:xfrm>
          <a:prstGeom prst="rect">
            <a:avLst/>
          </a:prstGeom>
          <a:noFill/>
          <a:ln>
            <a:noFill/>
          </a:ln>
        </p:spPr>
        <p:txBody>
          <a:bodyPr lIns="2743200" tIns="23043" rIns="46086" bIns="23043" anchor="ctr" anchorCtr="0"/>
          <a:lstStyle>
            <a:lvl1pPr algn="l">
              <a:lnSpc>
                <a:spcPct val="100000"/>
              </a:lnSpc>
              <a:defRPr sz="3200" b="1" i="0" cap="all" baseline="0">
                <a:solidFill>
                  <a:srgbClr val="FFEE50"/>
                </a:solidFill>
                <a:latin typeface="Gotham" panose="02000504050000020004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9A474-D6E6-714D-A680-9794BBD18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475" y="6271604"/>
            <a:ext cx="617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21EFAB5C-8E3B-43B4-9A14-9ADB16B9B0A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928CE125-0334-DA4F-99DE-B0327A40D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861" y="6271604"/>
            <a:ext cx="985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201_Whit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5" y="2513725"/>
            <a:ext cx="12191998" cy="1604824"/>
          </a:xfrm>
          <a:prstGeom prst="rect">
            <a:avLst/>
          </a:prstGeom>
          <a:solidFill>
            <a:schemeClr val="tx1"/>
          </a:solidFill>
        </p:spPr>
        <p:txBody>
          <a:bodyPr vert="horz" anchor="ctr">
            <a:normAutofit/>
          </a:bodyPr>
          <a:lstStyle>
            <a:lvl1pPr algn="ctr">
              <a:spcAft>
                <a:spcPts val="0"/>
              </a:spcAft>
              <a:buNone/>
              <a:defRPr sz="4800" b="1" i="0" cap="none" spc="0">
                <a:solidFill>
                  <a:srgbClr val="FFEE50"/>
                </a:solidFill>
                <a:effectLst/>
                <a:latin typeface="Gotham" panose="02000504050000020004" pitchFamily="2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SECTION DIVIDER </a:t>
            </a:r>
          </a:p>
        </p:txBody>
      </p:sp>
    </p:spTree>
    <p:extLst>
      <p:ext uri="{BB962C8B-B14F-4D97-AF65-F5344CB8AC3E}">
        <p14:creationId xmlns:p14="http://schemas.microsoft.com/office/powerpoint/2010/main" val="66238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 201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53451" y="1192403"/>
            <a:ext cx="11080345" cy="4826747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>
              <a:buClr>
                <a:srgbClr val="FFEE50"/>
              </a:buClr>
              <a:buFont typeface="Wingdings" charset="2"/>
              <a:buChar char="§"/>
              <a:defRPr lang="en-US" sz="2400" b="1" smtClean="0">
                <a:solidFill>
                  <a:schemeClr val="tx1"/>
                </a:solidFill>
                <a:effectLst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E50"/>
              </a:buClr>
              <a:buSzTx/>
              <a:buFont typeface="Arial" panose="020B0604020202020204" pitchFamily="34" charset="0"/>
              <a:buChar char="•"/>
              <a:tabLst/>
              <a:defRPr lang="en-US" sz="1800" smtClean="0">
                <a:solidFill>
                  <a:schemeClr val="tx1"/>
                </a:solidFill>
                <a:effectLst/>
              </a:defRPr>
            </a:lvl2pPr>
            <a:lvl3pPr marL="1024115" indent="-338324">
              <a:buClr>
                <a:srgbClr val="FFEE50"/>
              </a:buClr>
              <a:buFont typeface="Arial" panose="020B0604020202020204" pitchFamily="34" charset="0"/>
              <a:buChar char="•"/>
              <a:defRPr sz="1600">
                <a:solidFill>
                  <a:schemeClr val="accent6"/>
                </a:solidFill>
                <a:latin typeface="+mn-lt"/>
                <a:cs typeface="Helvetica Neue"/>
              </a:defRPr>
            </a:lvl3pPr>
            <a:lvl4pPr marL="1362439" indent="-338324">
              <a:buClr>
                <a:srgbClr val="FFEE50"/>
              </a:buClr>
              <a:buFont typeface="Arial" panose="020B0604020202020204" pitchFamily="34" charset="0"/>
              <a:buChar char="•"/>
              <a:tabLst/>
              <a:defRPr sz="1100">
                <a:solidFill>
                  <a:schemeClr val="accent6"/>
                </a:solidFill>
                <a:latin typeface="+mn-lt"/>
                <a:cs typeface="Helvetica Neue"/>
              </a:defRPr>
            </a:lvl4pPr>
            <a:lvl5pPr marL="1700762" indent="-338324" defTabSz="462453">
              <a:buClr>
                <a:srgbClr val="FFEE50"/>
              </a:buClr>
              <a:buFont typeface="Arial" panose="020B0604020202020204" pitchFamily="34" charset="0"/>
              <a:buChar char="•"/>
              <a:defRPr sz="1050">
                <a:solidFill>
                  <a:schemeClr val="accent6"/>
                </a:solidFill>
                <a:latin typeface="+mn-lt"/>
                <a:cs typeface="Helvetica Neue"/>
              </a:defRPr>
            </a:lvl5pPr>
          </a:lstStyle>
          <a:p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Edit Master texts styles</a:t>
            </a:r>
          </a:p>
          <a:p>
            <a:pPr lvl="1"/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Second level</a:t>
            </a:r>
          </a:p>
          <a:p>
            <a:pPr lvl="2"/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Third level</a:t>
            </a:r>
          </a:p>
          <a:p>
            <a:pPr lvl="3"/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Fourth level</a:t>
            </a:r>
          </a:p>
          <a:p>
            <a:pPr lvl="4"/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Fifth Level</a:t>
            </a:r>
          </a:p>
          <a:p>
            <a:pPr lvl="1"/>
            <a:endParaRPr lang="en-US" dirty="0">
              <a:solidFill>
                <a:srgbClr val="454545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9A474-D6E6-714D-A680-9794BBD18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475" y="6271604"/>
            <a:ext cx="617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87E1F476-E5FB-1246-9B11-7A782D7418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928CE125-0334-DA4F-99DE-B0327A40D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861" y="6271604"/>
            <a:ext cx="985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6D04D0-5E63-4824-9D27-60823D28CB3F}"/>
              </a:ext>
            </a:extLst>
          </p:cNvPr>
          <p:cNvGrpSpPr/>
          <p:nvPr/>
        </p:nvGrpSpPr>
        <p:grpSpPr>
          <a:xfrm>
            <a:off x="-12192" y="-12193"/>
            <a:ext cx="12252708" cy="1097279"/>
            <a:chOff x="0" y="-1"/>
            <a:chExt cx="12252708" cy="1097279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2C61237-D41D-4E85-99D9-DBE49AFB7453}"/>
                </a:ext>
              </a:extLst>
            </p:cNvPr>
            <p:cNvSpPr/>
            <p:nvPr/>
          </p:nvSpPr>
          <p:spPr>
            <a:xfrm>
              <a:off x="7802" y="0"/>
              <a:ext cx="12244906" cy="10908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pic>
          <p:nvPicPr>
            <p:cNvPr id="5" name="Picture 4" descr="Shape, square&#10;&#10;Description automatically generated">
              <a:extLst>
                <a:ext uri="{FF2B5EF4-FFF2-40B4-BE49-F238E27FC236}">
                  <a16:creationId xmlns:a16="http://schemas.microsoft.com/office/drawing/2014/main" id="{8A9378A4-F285-4086-B8CD-1FE2B61ED1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7786"/>
            <a:stretch/>
          </p:blipFill>
          <p:spPr>
            <a:xfrm>
              <a:off x="0" y="-1"/>
              <a:ext cx="2502568" cy="109086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ABF606-939D-4DEA-BD54-5FF5B56F9A68}"/>
                </a:ext>
              </a:extLst>
            </p:cNvPr>
            <p:cNvSpPr txBox="1"/>
            <p:nvPr/>
          </p:nvSpPr>
          <p:spPr>
            <a:xfrm>
              <a:off x="0" y="0"/>
              <a:ext cx="2229853" cy="1097278"/>
            </a:xfrm>
            <a:prstGeom prst="rect">
              <a:avLst/>
            </a:prstGeom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228600" marR="0" indent="-228600" algn="ctr" defTabSz="457159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AOS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A57EF87-74EF-427F-822D-83599A7C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398"/>
            <a:ext cx="12219432" cy="574824"/>
          </a:xfrm>
          <a:prstGeom prst="rect">
            <a:avLst/>
          </a:prstGeom>
        </p:spPr>
        <p:txBody>
          <a:bodyPr/>
          <a:lstStyle>
            <a:lvl1pPr>
              <a:defRPr sz="3200" b="1" cap="all" baseline="0">
                <a:solidFill>
                  <a:srgbClr val="FFEE5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2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201_Heade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9A474-D6E6-714D-A680-9794BBD18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475" y="6271604"/>
            <a:ext cx="617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87E1F476-E5FB-1246-9B11-7A782D7418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23">
            <a:extLst>
              <a:ext uri="{FF2B5EF4-FFF2-40B4-BE49-F238E27FC236}">
                <a16:creationId xmlns:a16="http://schemas.microsoft.com/office/drawing/2014/main" id="{928CE125-0334-DA4F-99DE-B0327A40D5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861" y="6271604"/>
            <a:ext cx="985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675014-C721-47F8-AF97-18D451B52C1D}"/>
              </a:ext>
            </a:extLst>
          </p:cNvPr>
          <p:cNvGrpSpPr/>
          <p:nvPr/>
        </p:nvGrpSpPr>
        <p:grpSpPr>
          <a:xfrm>
            <a:off x="-12192" y="-12193"/>
            <a:ext cx="12252708" cy="1097279"/>
            <a:chOff x="0" y="-1"/>
            <a:chExt cx="12252708" cy="109727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EE3BBCD-F820-46D1-845D-9CCCE6E65899}"/>
                </a:ext>
              </a:extLst>
            </p:cNvPr>
            <p:cNvSpPr/>
            <p:nvPr/>
          </p:nvSpPr>
          <p:spPr>
            <a:xfrm>
              <a:off x="7802" y="0"/>
              <a:ext cx="12244906" cy="10908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pic>
          <p:nvPicPr>
            <p:cNvPr id="20" name="Picture 19" descr="Shape, square&#10;&#10;Description automatically generated">
              <a:extLst>
                <a:ext uri="{FF2B5EF4-FFF2-40B4-BE49-F238E27FC236}">
                  <a16:creationId xmlns:a16="http://schemas.microsoft.com/office/drawing/2014/main" id="{073EB88D-EE8C-4258-88D1-32D0AA3E4B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7786"/>
            <a:stretch/>
          </p:blipFill>
          <p:spPr>
            <a:xfrm>
              <a:off x="0" y="-1"/>
              <a:ext cx="2502568" cy="109086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0BD6CD-DA4D-45C4-A2F0-BFF9467A15DA}"/>
                </a:ext>
              </a:extLst>
            </p:cNvPr>
            <p:cNvSpPr txBox="1"/>
            <p:nvPr/>
          </p:nvSpPr>
          <p:spPr>
            <a:xfrm>
              <a:off x="0" y="0"/>
              <a:ext cx="2229853" cy="1097278"/>
            </a:xfrm>
            <a:prstGeom prst="rect">
              <a:avLst/>
            </a:prstGeom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228600" marR="0" indent="-228600" algn="ctr" defTabSz="457159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AOS</a:t>
              </a:r>
            </a:p>
          </p:txBody>
        </p:sp>
      </p:grpSp>
      <p:sp>
        <p:nvSpPr>
          <p:cNvPr id="22" name="Title 2">
            <a:extLst>
              <a:ext uri="{FF2B5EF4-FFF2-40B4-BE49-F238E27FC236}">
                <a16:creationId xmlns:a16="http://schemas.microsoft.com/office/drawing/2014/main" id="{7ED502E2-BF73-4552-9208-ED58991E7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398"/>
            <a:ext cx="12219432" cy="574824"/>
          </a:xfrm>
          <a:prstGeom prst="rect">
            <a:avLst/>
          </a:prstGeom>
        </p:spPr>
        <p:txBody>
          <a:bodyPr/>
          <a:lstStyle>
            <a:lvl1pPr>
              <a:defRPr sz="3200" b="1" cap="all" baseline="0">
                <a:solidFill>
                  <a:srgbClr val="FFEE5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44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201_One Column w/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50588" y="5434286"/>
            <a:ext cx="11075584" cy="364929"/>
          </a:xfrm>
          <a:prstGeom prst="rect">
            <a:avLst/>
          </a:prstGeom>
          <a:solidFill>
            <a:srgbClr val="FFEE50"/>
          </a:solidFill>
        </p:spPr>
        <p:txBody>
          <a:bodyPr vert="horz" lIns="0" tIns="23043" rIns="46086" bIns="23043" anchor="ctr"/>
          <a:lstStyle>
            <a:lvl1pPr marL="0" marR="0" indent="0" algn="ctr" defTabSz="457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0" b="1" baseline="0">
                <a:solidFill>
                  <a:schemeClr val="tx1"/>
                </a:solidFill>
                <a:latin typeface="+mn-lt"/>
                <a:cs typeface="Helvetica Neue Medium"/>
              </a:defRPr>
            </a:lvl1pPr>
            <a:lvl2pPr marL="457165" indent="0">
              <a:buNone/>
              <a:defRPr sz="1700">
                <a:solidFill>
                  <a:srgbClr val="0072CE"/>
                </a:solidFill>
                <a:latin typeface="Helvetica Neue Medium"/>
                <a:cs typeface="Helvetica Neue Medium"/>
              </a:defRPr>
            </a:lvl2pPr>
            <a:lvl3pPr marL="914331" indent="0">
              <a:buNone/>
              <a:defRPr sz="1700">
                <a:solidFill>
                  <a:srgbClr val="0072CE"/>
                </a:solidFill>
                <a:latin typeface="Helvetica Neue Medium"/>
                <a:cs typeface="Helvetica Neue Medium"/>
              </a:defRPr>
            </a:lvl3pPr>
            <a:lvl4pPr marL="1371496" indent="0">
              <a:buNone/>
              <a:defRPr sz="1700">
                <a:solidFill>
                  <a:srgbClr val="0072CE"/>
                </a:solidFill>
                <a:latin typeface="Helvetica Neue Medium"/>
                <a:cs typeface="Helvetica Neue Medium"/>
              </a:defRPr>
            </a:lvl4pPr>
            <a:lvl5pPr marL="1828660" indent="0">
              <a:buNone/>
              <a:defRPr sz="1700">
                <a:solidFill>
                  <a:srgbClr val="0072CE"/>
                </a:solidFill>
                <a:latin typeface="Helvetica Neue Medium"/>
                <a:cs typeface="Helvetica Neue Medium"/>
              </a:defRPr>
            </a:lvl5pPr>
          </a:lstStyle>
          <a:p>
            <a:pPr marL="45719" marR="0" lvl="0" indent="0" algn="ctr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Key takeaway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553451" y="1196633"/>
            <a:ext cx="11080345" cy="4042631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>
              <a:buClr>
                <a:schemeClr val="accent1"/>
              </a:buClr>
              <a:buFont typeface="Wingdings" charset="2"/>
              <a:buChar char="§"/>
              <a:defRPr lang="en-US" sz="2400" b="1" smtClean="0">
                <a:solidFill>
                  <a:schemeClr val="tx1"/>
                </a:solidFill>
                <a:effectLst/>
              </a:defRPr>
            </a:lvl1pPr>
            <a:lvl2pPr marL="685792" indent="-338324">
              <a:buClr>
                <a:schemeClr val="accent1"/>
              </a:buClr>
              <a:buFont typeface="LucidaGrande" charset="0"/>
              <a:buChar char="-"/>
              <a:tabLst/>
              <a:defRPr sz="1800">
                <a:solidFill>
                  <a:schemeClr val="tx1"/>
                </a:solidFill>
                <a:latin typeface="+mn-lt"/>
                <a:cs typeface="Helvetica Neue"/>
              </a:defRPr>
            </a:lvl2pPr>
            <a:lvl3pPr marL="1024115" indent="-338324">
              <a:buClr>
                <a:schemeClr val="accent1"/>
              </a:buClr>
              <a:buFont typeface="LucidaGrande" charset="0"/>
              <a:buChar char="•"/>
              <a:defRPr sz="1600">
                <a:solidFill>
                  <a:schemeClr val="accent6"/>
                </a:solidFill>
                <a:latin typeface="+mn-lt"/>
                <a:cs typeface="Helvetica Neue"/>
              </a:defRPr>
            </a:lvl3pPr>
            <a:lvl4pPr marL="1362439" indent="-338324">
              <a:buClr>
                <a:schemeClr val="accent1"/>
              </a:buClr>
              <a:buFont typeface="Wingdings" charset="2"/>
              <a:buChar char="Ø"/>
              <a:tabLst/>
              <a:defRPr sz="1100">
                <a:solidFill>
                  <a:schemeClr val="accent6"/>
                </a:solidFill>
                <a:latin typeface="+mn-lt"/>
                <a:cs typeface="Helvetica Neue"/>
              </a:defRPr>
            </a:lvl4pPr>
            <a:lvl5pPr marL="1700762" indent="-338324" defTabSz="462453">
              <a:buClr>
                <a:schemeClr val="accent1"/>
              </a:buClr>
              <a:buFont typeface="Courier New" charset="0"/>
              <a:buChar char="o"/>
              <a:defRPr sz="1050">
                <a:solidFill>
                  <a:schemeClr val="accent6"/>
                </a:solidFill>
                <a:latin typeface="+mn-lt"/>
                <a:cs typeface="Helvetica Neue"/>
              </a:defRPr>
            </a:lvl5pPr>
          </a:lstStyle>
          <a:p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Edit Master texts styles</a:t>
            </a:r>
          </a:p>
          <a:p>
            <a:pPr lvl="1"/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Second level</a:t>
            </a:r>
          </a:p>
          <a:p>
            <a:pPr lvl="2"/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Third level</a:t>
            </a:r>
          </a:p>
          <a:p>
            <a:pPr lvl="3"/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Fourth level</a:t>
            </a:r>
          </a:p>
          <a:p>
            <a:pPr lvl="4"/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Fifth Level</a:t>
            </a:r>
            <a:b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</a:br>
            <a:endParaRPr lang="en-US" dirty="0">
              <a:solidFill>
                <a:srgbClr val="454545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0144524-8C31-D24E-8334-ECE90D52BA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475" y="6271604"/>
            <a:ext cx="617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87E1F476-E5FB-1246-9B11-7A782D7418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23">
            <a:extLst>
              <a:ext uri="{FF2B5EF4-FFF2-40B4-BE49-F238E27FC236}">
                <a16:creationId xmlns:a16="http://schemas.microsoft.com/office/drawing/2014/main" id="{35324826-5918-0C4B-8CDA-0F7829661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861" y="6271604"/>
            <a:ext cx="985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72CB73-34D0-4E66-BCF6-3995B446EEB0}"/>
              </a:ext>
            </a:extLst>
          </p:cNvPr>
          <p:cNvGrpSpPr/>
          <p:nvPr/>
        </p:nvGrpSpPr>
        <p:grpSpPr>
          <a:xfrm>
            <a:off x="-12192" y="-12193"/>
            <a:ext cx="12252708" cy="1097279"/>
            <a:chOff x="0" y="-1"/>
            <a:chExt cx="12252708" cy="109727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6B3910F-5A00-48AA-95BB-BCAA72B354D3}"/>
                </a:ext>
              </a:extLst>
            </p:cNvPr>
            <p:cNvSpPr/>
            <p:nvPr/>
          </p:nvSpPr>
          <p:spPr>
            <a:xfrm>
              <a:off x="7802" y="0"/>
              <a:ext cx="12244906" cy="10908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pic>
          <p:nvPicPr>
            <p:cNvPr id="22" name="Picture 21" descr="Shape, square&#10;&#10;Description automatically generated">
              <a:extLst>
                <a:ext uri="{FF2B5EF4-FFF2-40B4-BE49-F238E27FC236}">
                  <a16:creationId xmlns:a16="http://schemas.microsoft.com/office/drawing/2014/main" id="{0591A02F-5135-4209-9463-F23196D148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7786"/>
            <a:stretch/>
          </p:blipFill>
          <p:spPr>
            <a:xfrm>
              <a:off x="0" y="-1"/>
              <a:ext cx="2502568" cy="109086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90D1A4-666C-4D64-99A1-772D3453588F}"/>
                </a:ext>
              </a:extLst>
            </p:cNvPr>
            <p:cNvSpPr txBox="1"/>
            <p:nvPr/>
          </p:nvSpPr>
          <p:spPr>
            <a:xfrm>
              <a:off x="0" y="0"/>
              <a:ext cx="2229853" cy="1097278"/>
            </a:xfrm>
            <a:prstGeom prst="rect">
              <a:avLst/>
            </a:prstGeom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228600" marR="0" indent="-228600" algn="ctr" defTabSz="457159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AOS</a:t>
              </a:r>
            </a:p>
          </p:txBody>
        </p:sp>
      </p:grpSp>
      <p:sp>
        <p:nvSpPr>
          <p:cNvPr id="24" name="Title 2">
            <a:extLst>
              <a:ext uri="{FF2B5EF4-FFF2-40B4-BE49-F238E27FC236}">
                <a16:creationId xmlns:a16="http://schemas.microsoft.com/office/drawing/2014/main" id="{FA2425AA-B266-4AB0-B9CD-8919B2676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398"/>
            <a:ext cx="12219432" cy="574824"/>
          </a:xfrm>
          <a:prstGeom prst="rect">
            <a:avLst/>
          </a:prstGeom>
        </p:spPr>
        <p:txBody>
          <a:bodyPr/>
          <a:lstStyle>
            <a:lvl1pPr>
              <a:defRPr sz="3200" b="1" cap="all" baseline="0">
                <a:solidFill>
                  <a:srgbClr val="FFEE5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329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201_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D3FA70-B625-3349-AAE2-F1ADA01F1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475" y="6271604"/>
            <a:ext cx="617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87E1F476-E5FB-1246-9B11-7A782D741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23">
            <a:extLst>
              <a:ext uri="{FF2B5EF4-FFF2-40B4-BE49-F238E27FC236}">
                <a16:creationId xmlns:a16="http://schemas.microsoft.com/office/drawing/2014/main" id="{71CC3053-1B9E-814E-9046-2E60AB7EB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861" y="6271604"/>
            <a:ext cx="985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418F2FD-32AD-487E-852B-CB40274F0AFF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484045" y="1199178"/>
            <a:ext cx="11223911" cy="4800600"/>
          </a:xfrm>
          <a:prstGeom prst="rect">
            <a:avLst/>
          </a:prstGeom>
          <a:noFill/>
        </p:spPr>
        <p:txBody>
          <a:bodyPr vert="horz" lIns="46086" tIns="23043" rIns="46086" bIns="23043"/>
          <a:lstStyle>
            <a:lvl1pPr marL="0" indent="0">
              <a:buClr>
                <a:schemeClr val="accent1"/>
              </a:buClr>
              <a:buFont typeface="Wingdings" charset="2"/>
              <a:buNone/>
              <a:defRPr sz="1700" b="1" i="0">
                <a:solidFill>
                  <a:schemeClr val="tx1"/>
                </a:solidFill>
                <a:latin typeface="+mn-lt"/>
                <a:cs typeface="Helvetica Neue"/>
              </a:defRPr>
            </a:lvl1pPr>
            <a:lvl2pPr marL="685792" indent="-338324">
              <a:buClr>
                <a:schemeClr val="accent1"/>
              </a:buClr>
              <a:buFont typeface="LucidaGrande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2pPr>
            <a:lvl3pPr marL="1024115" indent="-338324">
              <a:buClr>
                <a:schemeClr val="accent1"/>
              </a:buClr>
              <a:buFont typeface="LucidaGrande" charset="0"/>
              <a:buChar char="•"/>
              <a:defRPr sz="1200">
                <a:solidFill>
                  <a:schemeClr val="accent6"/>
                </a:solidFill>
                <a:latin typeface="+mn-lt"/>
              </a:defRPr>
            </a:lvl3pPr>
            <a:lvl4pPr marL="1362439" indent="-338324">
              <a:buClr>
                <a:schemeClr val="accent1"/>
              </a:buClr>
              <a:buFont typeface="Wingdings" charset="2"/>
              <a:buChar char="Ø"/>
              <a:defRPr sz="1000">
                <a:solidFill>
                  <a:schemeClr val="accent6"/>
                </a:solidFill>
                <a:latin typeface="+mn-lt"/>
              </a:defRPr>
            </a:lvl4pPr>
            <a:lvl5pPr marL="1700762" indent="-338324">
              <a:buClr>
                <a:schemeClr val="accent1"/>
              </a:buClr>
              <a:buFont typeface="Courier New" charset="0"/>
              <a:buChar char="o"/>
              <a:defRPr sz="900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B2CDEC-BCCB-4FB3-AEE0-264FFDFDDD99}"/>
              </a:ext>
            </a:extLst>
          </p:cNvPr>
          <p:cNvGrpSpPr/>
          <p:nvPr/>
        </p:nvGrpSpPr>
        <p:grpSpPr>
          <a:xfrm>
            <a:off x="-12192" y="-12193"/>
            <a:ext cx="12252708" cy="1097279"/>
            <a:chOff x="0" y="-1"/>
            <a:chExt cx="12252708" cy="109727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32BC42-C28C-4647-A231-C2BE2FB4B6BD}"/>
                </a:ext>
              </a:extLst>
            </p:cNvPr>
            <p:cNvSpPr/>
            <p:nvPr/>
          </p:nvSpPr>
          <p:spPr>
            <a:xfrm>
              <a:off x="7802" y="0"/>
              <a:ext cx="12244906" cy="10908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pic>
          <p:nvPicPr>
            <p:cNvPr id="12" name="Picture 11" descr="Shape, square&#10;&#10;Description automatically generated">
              <a:extLst>
                <a:ext uri="{FF2B5EF4-FFF2-40B4-BE49-F238E27FC236}">
                  <a16:creationId xmlns:a16="http://schemas.microsoft.com/office/drawing/2014/main" id="{F22E065B-AE8E-4F37-900C-C1CBF55BC6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7786"/>
            <a:stretch/>
          </p:blipFill>
          <p:spPr>
            <a:xfrm>
              <a:off x="0" y="-1"/>
              <a:ext cx="2502568" cy="109086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264EB6-A044-4DEA-A1CF-FC68B47586B5}"/>
                </a:ext>
              </a:extLst>
            </p:cNvPr>
            <p:cNvSpPr txBox="1"/>
            <p:nvPr/>
          </p:nvSpPr>
          <p:spPr>
            <a:xfrm>
              <a:off x="0" y="0"/>
              <a:ext cx="2229853" cy="1097278"/>
            </a:xfrm>
            <a:prstGeom prst="rect">
              <a:avLst/>
            </a:prstGeom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228600" marR="0" indent="-228600" algn="ctr" defTabSz="457159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AOS</a:t>
              </a:r>
            </a:p>
          </p:txBody>
        </p:sp>
      </p:grpSp>
      <p:sp>
        <p:nvSpPr>
          <p:cNvPr id="14" name="Title 2">
            <a:extLst>
              <a:ext uri="{FF2B5EF4-FFF2-40B4-BE49-F238E27FC236}">
                <a16:creationId xmlns:a16="http://schemas.microsoft.com/office/drawing/2014/main" id="{88FCDEB0-0351-4FC2-90A6-4382EBC7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398"/>
            <a:ext cx="12219432" cy="574824"/>
          </a:xfrm>
          <a:prstGeom prst="rect">
            <a:avLst/>
          </a:prstGeom>
        </p:spPr>
        <p:txBody>
          <a:bodyPr/>
          <a:lstStyle>
            <a:lvl1pPr>
              <a:defRPr sz="3200" b="1" cap="all" baseline="0">
                <a:solidFill>
                  <a:srgbClr val="FFEE5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665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201_One Column Tex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66784" y="1174066"/>
            <a:ext cx="5447772" cy="493020"/>
          </a:xfrm>
          <a:prstGeom prst="rect">
            <a:avLst/>
          </a:prstGeom>
        </p:spPr>
        <p:txBody>
          <a:bodyPr vert="horz" lIns="0" tIns="23043" rIns="46086" bIns="23043"/>
          <a:lstStyle>
            <a:lvl1pPr marL="0" marR="0" indent="0" algn="l" defTabSz="45716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72CE"/>
              </a:buClr>
              <a:buSzTx/>
              <a:buFont typeface="Wingdings" charset="2"/>
              <a:buNone/>
              <a:tabLst/>
              <a:defRPr lang="en-US" sz="1700" b="1" i="0" kern="1200" baseline="0" dirty="0" smtClean="0">
                <a:solidFill>
                  <a:schemeClr val="tx2"/>
                </a:solidFill>
                <a:latin typeface="+mn-lt"/>
                <a:ea typeface="+mn-ea"/>
                <a:cs typeface="Helvetica Neue Medium"/>
              </a:defRPr>
            </a:lvl1pPr>
            <a:lvl2pPr marL="0" marR="0" indent="0" algn="l" defTabSz="457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CE"/>
              </a:buClr>
              <a:buSzTx/>
              <a:buFont typeface="Wingdings" charset="2"/>
              <a:buNone/>
              <a:tabLst/>
              <a:defRPr lang="en-US" sz="1500" b="0" i="0" kern="1200" baseline="0" dirty="0" smtClean="0">
                <a:solidFill>
                  <a:srgbClr val="0072CE"/>
                </a:solidFill>
                <a:latin typeface="Helvetica Neue Medium"/>
                <a:ea typeface="+mn-ea"/>
                <a:cs typeface="Helvetica Neue Medium"/>
              </a:defRPr>
            </a:lvl2pPr>
            <a:lvl3pPr marL="0" marR="0" indent="0" algn="l" defTabSz="457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CE"/>
              </a:buClr>
              <a:buSzTx/>
              <a:buFont typeface="Wingdings" charset="2"/>
              <a:buNone/>
              <a:tabLst/>
              <a:defRPr lang="en-US" sz="1500" b="0" i="0" kern="1200" baseline="0" dirty="0" smtClean="0">
                <a:solidFill>
                  <a:srgbClr val="0072CE"/>
                </a:solidFill>
                <a:latin typeface="Helvetica Neue Medium"/>
                <a:ea typeface="+mn-ea"/>
                <a:cs typeface="Helvetica Neue Medium"/>
              </a:defRPr>
            </a:lvl3pPr>
            <a:lvl4pPr marL="0" marR="0" indent="0" algn="l" defTabSz="457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CE"/>
              </a:buClr>
              <a:buSzTx/>
              <a:buFont typeface="Wingdings" charset="2"/>
              <a:buNone/>
              <a:tabLst/>
              <a:defRPr lang="en-US" sz="1500" b="0" i="0" kern="1200" baseline="0" dirty="0" smtClean="0">
                <a:solidFill>
                  <a:srgbClr val="0072CE"/>
                </a:solidFill>
                <a:latin typeface="Helvetica Neue Medium"/>
                <a:ea typeface="+mn-ea"/>
                <a:cs typeface="Helvetica Neue Medium"/>
              </a:defRPr>
            </a:lvl4pPr>
            <a:lvl5pPr marL="0" marR="0" indent="0" algn="l" defTabSz="457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CE"/>
              </a:buClr>
              <a:buSzTx/>
              <a:buFont typeface="Wingdings" charset="2"/>
              <a:buNone/>
              <a:tabLst/>
              <a:defRPr lang="en-US" sz="1500" b="0" i="0" kern="1200" baseline="0" dirty="0">
                <a:solidFill>
                  <a:srgbClr val="0072CE"/>
                </a:solidFill>
                <a:latin typeface="Helvetica Neue Medium"/>
                <a:ea typeface="+mn-ea"/>
                <a:cs typeface="Helvetica Neue Medium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cingelit</a:t>
            </a:r>
            <a:r>
              <a:rPr lang="en-US" dirty="0"/>
              <a:t>. Sed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66919" y="1667091"/>
            <a:ext cx="5445081" cy="4140585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>
              <a:buClr>
                <a:schemeClr val="accent1"/>
              </a:buClr>
              <a:buFont typeface="Wingdings" charset="2"/>
              <a:buChar char="§"/>
              <a:defRPr lang="en-US" b="1" smtClean="0">
                <a:solidFill>
                  <a:schemeClr val="tx1"/>
                </a:solidFill>
                <a:effectLst/>
              </a:defRPr>
            </a:lvl1pPr>
            <a:lvl2pPr marL="685792" indent="-338324">
              <a:buClr>
                <a:schemeClr val="accent1"/>
              </a:buClr>
              <a:buFont typeface="LucidaGrande" charset="0"/>
              <a:buChar char="-"/>
              <a:tabLst/>
              <a:defRPr sz="1400">
                <a:solidFill>
                  <a:schemeClr val="tx1"/>
                </a:solidFill>
                <a:latin typeface="+mn-lt"/>
                <a:cs typeface="Helvetica Neue"/>
              </a:defRPr>
            </a:lvl2pPr>
            <a:lvl3pPr marL="1024115" indent="-338324">
              <a:buClr>
                <a:schemeClr val="accent1"/>
              </a:buClr>
              <a:buFont typeface="LucidaGrande" charset="0"/>
              <a:buChar char="•"/>
              <a:defRPr sz="1200">
                <a:solidFill>
                  <a:schemeClr val="accent6"/>
                </a:solidFill>
                <a:latin typeface="+mn-lt"/>
                <a:cs typeface="Helvetica Neue"/>
              </a:defRPr>
            </a:lvl3pPr>
            <a:lvl4pPr marL="1362439" indent="-338324">
              <a:buClr>
                <a:schemeClr val="accent1"/>
              </a:buClr>
              <a:buFont typeface="Wingdings" charset="2"/>
              <a:buChar char="Ø"/>
              <a:tabLst/>
              <a:defRPr sz="1000">
                <a:solidFill>
                  <a:schemeClr val="accent6"/>
                </a:solidFill>
                <a:latin typeface="+mn-lt"/>
                <a:cs typeface="Helvetica Neue"/>
              </a:defRPr>
            </a:lvl4pPr>
            <a:lvl5pPr marL="1700762" indent="-338324" defTabSz="462453">
              <a:buClr>
                <a:schemeClr val="accent1"/>
              </a:buClr>
              <a:buFont typeface="Courier New" charset="0"/>
              <a:buChar char="o"/>
              <a:defRPr sz="900">
                <a:solidFill>
                  <a:schemeClr val="accent6"/>
                </a:solidFill>
                <a:latin typeface="+mn-lt"/>
                <a:cs typeface="Helvetica Neue"/>
              </a:defRPr>
            </a:lvl5pPr>
          </a:lstStyle>
          <a:p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Edit Master texts styles</a:t>
            </a:r>
          </a:p>
          <a:p>
            <a:pPr lvl="1"/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Second level</a:t>
            </a:r>
          </a:p>
          <a:p>
            <a:pPr lvl="2"/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Third level</a:t>
            </a:r>
          </a:p>
          <a:p>
            <a:pPr lvl="3"/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Fourth level</a:t>
            </a:r>
          </a:p>
          <a:p>
            <a:pPr lvl="4"/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D5826C7-3B44-C847-8D91-FE4EEC9F0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475" y="6271604"/>
            <a:ext cx="617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87E1F476-E5FB-1246-9B11-7A782D7418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23">
            <a:extLst>
              <a:ext uri="{FF2B5EF4-FFF2-40B4-BE49-F238E27FC236}">
                <a16:creationId xmlns:a16="http://schemas.microsoft.com/office/drawing/2014/main" id="{CF518EC7-D569-CA4A-B098-74AAC9517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861" y="6271604"/>
            <a:ext cx="985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7CA728D-E382-46A5-82B2-E517C2113E83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6199353" y="1179095"/>
            <a:ext cx="5443012" cy="4800600"/>
          </a:xfrm>
          <a:prstGeom prst="rect">
            <a:avLst/>
          </a:prstGeom>
          <a:noFill/>
        </p:spPr>
        <p:txBody>
          <a:bodyPr vert="horz" lIns="46086" tIns="23043" rIns="46086" bIns="23043"/>
          <a:lstStyle>
            <a:lvl1pPr marL="0" indent="0">
              <a:buClr>
                <a:schemeClr val="accent1"/>
              </a:buClr>
              <a:buFont typeface="Wingdings" charset="2"/>
              <a:buNone/>
              <a:defRPr sz="1700" b="1" i="0">
                <a:solidFill>
                  <a:schemeClr val="tx1"/>
                </a:solidFill>
                <a:latin typeface="+mn-lt"/>
                <a:cs typeface="Helvetica Neue"/>
              </a:defRPr>
            </a:lvl1pPr>
            <a:lvl2pPr marL="685792" indent="-338324">
              <a:buClr>
                <a:schemeClr val="accent1"/>
              </a:buClr>
              <a:buFont typeface="LucidaGrande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2pPr>
            <a:lvl3pPr marL="1024115" indent="-338324">
              <a:buClr>
                <a:schemeClr val="accent1"/>
              </a:buClr>
              <a:buFont typeface="LucidaGrande" charset="0"/>
              <a:buChar char="•"/>
              <a:defRPr sz="1200">
                <a:solidFill>
                  <a:schemeClr val="accent6"/>
                </a:solidFill>
                <a:latin typeface="+mn-lt"/>
              </a:defRPr>
            </a:lvl3pPr>
            <a:lvl4pPr marL="1362439" indent="-338324">
              <a:buClr>
                <a:schemeClr val="accent1"/>
              </a:buClr>
              <a:buFont typeface="Wingdings" charset="2"/>
              <a:buChar char="Ø"/>
              <a:defRPr sz="1000">
                <a:solidFill>
                  <a:schemeClr val="accent6"/>
                </a:solidFill>
                <a:latin typeface="+mn-lt"/>
              </a:defRPr>
            </a:lvl4pPr>
            <a:lvl5pPr marL="1700762" indent="-338324">
              <a:buClr>
                <a:schemeClr val="accent1"/>
              </a:buClr>
              <a:buFont typeface="Courier New" charset="0"/>
              <a:buChar char="o"/>
              <a:defRPr sz="900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Click to edit Master text styles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0029A5-AFB9-48B2-B56B-34AFF86F8A3F}"/>
              </a:ext>
            </a:extLst>
          </p:cNvPr>
          <p:cNvGrpSpPr/>
          <p:nvPr/>
        </p:nvGrpSpPr>
        <p:grpSpPr>
          <a:xfrm>
            <a:off x="-12192" y="-12193"/>
            <a:ext cx="12252708" cy="1097279"/>
            <a:chOff x="0" y="-1"/>
            <a:chExt cx="12252708" cy="109727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A5534AD-D958-4A1C-88F5-716533D1F020}"/>
                </a:ext>
              </a:extLst>
            </p:cNvPr>
            <p:cNvSpPr/>
            <p:nvPr/>
          </p:nvSpPr>
          <p:spPr>
            <a:xfrm>
              <a:off x="7802" y="0"/>
              <a:ext cx="12244906" cy="10908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pic>
          <p:nvPicPr>
            <p:cNvPr id="20" name="Picture 19" descr="Shape, square&#10;&#10;Description automatically generated">
              <a:extLst>
                <a:ext uri="{FF2B5EF4-FFF2-40B4-BE49-F238E27FC236}">
                  <a16:creationId xmlns:a16="http://schemas.microsoft.com/office/drawing/2014/main" id="{DB8D86A1-8064-430B-95FF-467830E6C8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7786"/>
            <a:stretch/>
          </p:blipFill>
          <p:spPr>
            <a:xfrm>
              <a:off x="0" y="-1"/>
              <a:ext cx="2502568" cy="109086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4B9974B-95C7-43FE-9CD0-8CA3D0BBECBF}"/>
                </a:ext>
              </a:extLst>
            </p:cNvPr>
            <p:cNvSpPr txBox="1"/>
            <p:nvPr/>
          </p:nvSpPr>
          <p:spPr>
            <a:xfrm>
              <a:off x="0" y="0"/>
              <a:ext cx="2229853" cy="1097278"/>
            </a:xfrm>
            <a:prstGeom prst="rect">
              <a:avLst/>
            </a:prstGeom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228600" marR="0" indent="-228600" algn="ctr" defTabSz="457159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AOS</a:t>
              </a:r>
            </a:p>
          </p:txBody>
        </p:sp>
      </p:grpSp>
      <p:sp>
        <p:nvSpPr>
          <p:cNvPr id="23" name="Title 2">
            <a:extLst>
              <a:ext uri="{FF2B5EF4-FFF2-40B4-BE49-F238E27FC236}">
                <a16:creationId xmlns:a16="http://schemas.microsoft.com/office/drawing/2014/main" id="{26BA0387-9D68-4D64-A256-B56F7E84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398"/>
            <a:ext cx="12219432" cy="574824"/>
          </a:xfrm>
          <a:prstGeom prst="rect">
            <a:avLst/>
          </a:prstGeom>
        </p:spPr>
        <p:txBody>
          <a:bodyPr/>
          <a:lstStyle>
            <a:lvl1pPr>
              <a:defRPr sz="3200" b="1" cap="all" baseline="0">
                <a:solidFill>
                  <a:srgbClr val="FFEE5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74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 201_Two Column Text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66784" y="1255594"/>
            <a:ext cx="5447772" cy="643508"/>
          </a:xfrm>
          <a:prstGeom prst="rect">
            <a:avLst/>
          </a:prstGeom>
        </p:spPr>
        <p:txBody>
          <a:bodyPr vert="horz" lIns="0" tIns="23043" rIns="46086" bIns="23043" anchor="ctr"/>
          <a:lstStyle>
            <a:lvl1pPr marL="0" marR="0" indent="0" algn="ctr" defTabSz="45716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72CE"/>
              </a:buClr>
              <a:buSzTx/>
              <a:buFont typeface="Wingdings" charset="2"/>
              <a:buNone/>
              <a:tabLst/>
              <a:defRPr lang="en-US" sz="1700" b="1" i="0" kern="1200" baseline="0" dirty="0" smtClean="0">
                <a:solidFill>
                  <a:schemeClr val="tx2"/>
                </a:solidFill>
                <a:latin typeface="+mn-lt"/>
                <a:ea typeface="+mn-ea"/>
                <a:cs typeface="Helvetica Neue Medium"/>
              </a:defRPr>
            </a:lvl1pPr>
            <a:lvl2pPr marL="0" marR="0" indent="0" algn="l" defTabSz="457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CE"/>
              </a:buClr>
              <a:buSzTx/>
              <a:buFont typeface="Wingdings" charset="2"/>
              <a:buNone/>
              <a:tabLst/>
              <a:defRPr lang="en-US" sz="1500" b="0" i="0" kern="1200" baseline="0" dirty="0" smtClean="0">
                <a:solidFill>
                  <a:srgbClr val="0072CE"/>
                </a:solidFill>
                <a:latin typeface="Helvetica Neue Medium"/>
                <a:ea typeface="+mn-ea"/>
                <a:cs typeface="Helvetica Neue Medium"/>
              </a:defRPr>
            </a:lvl2pPr>
            <a:lvl3pPr marL="0" marR="0" indent="0" algn="l" defTabSz="457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CE"/>
              </a:buClr>
              <a:buSzTx/>
              <a:buFont typeface="Wingdings" charset="2"/>
              <a:buNone/>
              <a:tabLst/>
              <a:defRPr lang="en-US" sz="1500" b="0" i="0" kern="1200" baseline="0" dirty="0" smtClean="0">
                <a:solidFill>
                  <a:srgbClr val="0072CE"/>
                </a:solidFill>
                <a:latin typeface="Helvetica Neue Medium"/>
                <a:ea typeface="+mn-ea"/>
                <a:cs typeface="Helvetica Neue Medium"/>
              </a:defRPr>
            </a:lvl3pPr>
            <a:lvl4pPr marL="0" marR="0" indent="0" algn="l" defTabSz="457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CE"/>
              </a:buClr>
              <a:buSzTx/>
              <a:buFont typeface="Wingdings" charset="2"/>
              <a:buNone/>
              <a:tabLst/>
              <a:defRPr lang="en-US" sz="1500" b="0" i="0" kern="1200" baseline="0" dirty="0" smtClean="0">
                <a:solidFill>
                  <a:srgbClr val="0072CE"/>
                </a:solidFill>
                <a:latin typeface="Helvetica Neue Medium"/>
                <a:ea typeface="+mn-ea"/>
                <a:cs typeface="Helvetica Neue Medium"/>
              </a:defRPr>
            </a:lvl4pPr>
            <a:lvl5pPr marL="0" marR="0" indent="0" algn="l" defTabSz="457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CE"/>
              </a:buClr>
              <a:buSzTx/>
              <a:buFont typeface="Wingdings" charset="2"/>
              <a:buNone/>
              <a:tabLst/>
              <a:defRPr lang="en-US" sz="1500" b="0" i="0" kern="1200" baseline="0" dirty="0">
                <a:solidFill>
                  <a:srgbClr val="0072CE"/>
                </a:solidFill>
                <a:latin typeface="Helvetica Neue Medium"/>
                <a:ea typeface="+mn-ea"/>
                <a:cs typeface="Helvetica Neue Medium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cingelit</a:t>
            </a:r>
            <a:r>
              <a:rPr lang="en-US" dirty="0"/>
              <a:t>. Sed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.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198116" y="1255594"/>
            <a:ext cx="5428060" cy="643508"/>
          </a:xfrm>
          <a:prstGeom prst="rect">
            <a:avLst/>
          </a:prstGeom>
        </p:spPr>
        <p:txBody>
          <a:bodyPr vert="horz" lIns="0" tIns="23043" rIns="46086" bIns="23043" anchor="ctr"/>
          <a:lstStyle>
            <a:lvl1pPr marL="0" marR="0" indent="0" algn="ctr" defTabSz="45716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72CE"/>
              </a:buClr>
              <a:buSzTx/>
              <a:buFont typeface="Wingdings" charset="2"/>
              <a:buNone/>
              <a:tabLst/>
              <a:defRPr lang="en-US" sz="17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Helvetica Neue Medium"/>
              </a:defRPr>
            </a:lvl1pPr>
            <a:lvl2pPr marL="0" marR="0" indent="0" algn="l" defTabSz="457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CE"/>
              </a:buClr>
              <a:buSzTx/>
              <a:buFont typeface="Wingdings" charset="2"/>
              <a:buNone/>
              <a:tabLst/>
              <a:defRPr lang="en-US" sz="1500" b="0" i="0" kern="1200" baseline="0" dirty="0" smtClean="0">
                <a:solidFill>
                  <a:srgbClr val="0072CE"/>
                </a:solidFill>
                <a:latin typeface="Helvetica Neue Medium"/>
                <a:ea typeface="+mn-ea"/>
                <a:cs typeface="Helvetica Neue Medium"/>
              </a:defRPr>
            </a:lvl2pPr>
            <a:lvl3pPr marL="0" marR="0" indent="0" algn="l" defTabSz="457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CE"/>
              </a:buClr>
              <a:buSzTx/>
              <a:buFont typeface="Wingdings" charset="2"/>
              <a:buNone/>
              <a:tabLst/>
              <a:defRPr lang="en-US" sz="1500" b="0" i="0" kern="1200" baseline="0" dirty="0" smtClean="0">
                <a:solidFill>
                  <a:srgbClr val="0072CE"/>
                </a:solidFill>
                <a:latin typeface="Helvetica Neue Medium"/>
                <a:ea typeface="+mn-ea"/>
                <a:cs typeface="Helvetica Neue Medium"/>
              </a:defRPr>
            </a:lvl3pPr>
            <a:lvl4pPr marL="0" marR="0" indent="0" algn="l" defTabSz="457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CE"/>
              </a:buClr>
              <a:buSzTx/>
              <a:buFont typeface="Wingdings" charset="2"/>
              <a:buNone/>
              <a:tabLst/>
              <a:defRPr lang="en-US" sz="1500" b="0" i="0" kern="1200" baseline="0" dirty="0" smtClean="0">
                <a:solidFill>
                  <a:srgbClr val="0072CE"/>
                </a:solidFill>
                <a:latin typeface="Helvetica Neue Medium"/>
                <a:ea typeface="+mn-ea"/>
                <a:cs typeface="Helvetica Neue Medium"/>
              </a:defRPr>
            </a:lvl4pPr>
            <a:lvl5pPr marL="0" marR="0" indent="0" algn="l" defTabSz="4571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72CE"/>
              </a:buClr>
              <a:buSzTx/>
              <a:buFont typeface="Wingdings" charset="2"/>
              <a:buNone/>
              <a:tabLst/>
              <a:defRPr lang="en-US" sz="1500" b="0" i="0" kern="1200" baseline="0" dirty="0">
                <a:solidFill>
                  <a:srgbClr val="0072CE"/>
                </a:solidFill>
                <a:latin typeface="Helvetica Neue Medium"/>
                <a:ea typeface="+mn-ea"/>
                <a:cs typeface="Helvetica Neue Medium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</a:t>
            </a:r>
            <a:r>
              <a:rPr lang="en-US" dirty="0"/>
              <a:t> </a:t>
            </a:r>
            <a:r>
              <a:rPr lang="en-US" dirty="0" err="1"/>
              <a:t>cingelit</a:t>
            </a:r>
            <a:r>
              <a:rPr lang="en-US" dirty="0"/>
              <a:t>. Sed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66306" y="1903290"/>
            <a:ext cx="5445081" cy="4140585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>
              <a:buClr>
                <a:schemeClr val="accent1"/>
              </a:buClr>
              <a:buFont typeface="Wingdings" charset="2"/>
              <a:buChar char="§"/>
              <a:defRPr lang="en-US" b="1" smtClean="0">
                <a:solidFill>
                  <a:schemeClr val="tx2"/>
                </a:solidFill>
                <a:effectLst/>
              </a:defRPr>
            </a:lvl1pPr>
            <a:lvl2pPr marL="685792" indent="-338324">
              <a:buClr>
                <a:schemeClr val="accent1"/>
              </a:buClr>
              <a:buFont typeface="LucidaGrande" charset="0"/>
              <a:buChar char="-"/>
              <a:tabLst/>
              <a:defRPr sz="1400">
                <a:solidFill>
                  <a:schemeClr val="tx2"/>
                </a:solidFill>
                <a:latin typeface="+mn-lt"/>
                <a:cs typeface="Helvetica Neue"/>
              </a:defRPr>
            </a:lvl2pPr>
            <a:lvl3pPr marL="1024115" indent="-338324">
              <a:buClr>
                <a:schemeClr val="accent1"/>
              </a:buClr>
              <a:buFont typeface="LucidaGrande" charset="0"/>
              <a:buChar char="•"/>
              <a:defRPr sz="1200">
                <a:solidFill>
                  <a:schemeClr val="accent6"/>
                </a:solidFill>
                <a:latin typeface="+mn-lt"/>
                <a:cs typeface="Helvetica Neue"/>
              </a:defRPr>
            </a:lvl3pPr>
            <a:lvl4pPr marL="1362439" indent="-338324">
              <a:buClr>
                <a:schemeClr val="accent1"/>
              </a:buClr>
              <a:buFont typeface="Wingdings" charset="2"/>
              <a:buChar char="Ø"/>
              <a:tabLst/>
              <a:defRPr sz="1000">
                <a:solidFill>
                  <a:schemeClr val="accent6"/>
                </a:solidFill>
                <a:latin typeface="+mn-lt"/>
                <a:cs typeface="Helvetica Neue"/>
              </a:defRPr>
            </a:lvl4pPr>
            <a:lvl5pPr marL="1700762" indent="-338324" defTabSz="462453">
              <a:buClr>
                <a:schemeClr val="accent1"/>
              </a:buClr>
              <a:buFont typeface="Courier New" charset="0"/>
              <a:buChar char="o"/>
              <a:defRPr sz="900">
                <a:solidFill>
                  <a:schemeClr val="accent6"/>
                </a:solidFill>
                <a:latin typeface="+mn-lt"/>
                <a:cs typeface="Helvetica Neue"/>
              </a:defRPr>
            </a:lvl5pPr>
          </a:lstStyle>
          <a:p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Edit Master texts styles</a:t>
            </a:r>
          </a:p>
          <a:p>
            <a:pPr lvl="1"/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Second level</a:t>
            </a:r>
          </a:p>
          <a:p>
            <a:pPr lvl="2"/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Third level</a:t>
            </a:r>
          </a:p>
          <a:p>
            <a:pPr lvl="3"/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Fourth level</a:t>
            </a:r>
          </a:p>
          <a:p>
            <a:pPr lvl="4"/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Fifth Level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6190620" y="1899107"/>
            <a:ext cx="5445081" cy="4140585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>
              <a:buClr>
                <a:schemeClr val="accent1"/>
              </a:buClr>
              <a:buFont typeface="Wingdings" charset="2"/>
              <a:buChar char="§"/>
              <a:defRPr lang="en-US" b="1" smtClean="0">
                <a:solidFill>
                  <a:schemeClr val="tx2"/>
                </a:solidFill>
                <a:effectLst/>
              </a:defRPr>
            </a:lvl1pPr>
            <a:lvl2pPr marL="685792" indent="-338324">
              <a:buClr>
                <a:schemeClr val="accent1"/>
              </a:buClr>
              <a:buFont typeface="LucidaGrande" charset="0"/>
              <a:buChar char="-"/>
              <a:tabLst/>
              <a:defRPr sz="1400">
                <a:solidFill>
                  <a:schemeClr val="tx2"/>
                </a:solidFill>
                <a:latin typeface="+mn-lt"/>
                <a:cs typeface="Helvetica Neue"/>
              </a:defRPr>
            </a:lvl2pPr>
            <a:lvl3pPr marL="1024115" indent="-338324">
              <a:buClr>
                <a:schemeClr val="accent1"/>
              </a:buClr>
              <a:buFont typeface="LucidaGrande" charset="0"/>
              <a:buChar char="•"/>
              <a:defRPr sz="1200">
                <a:solidFill>
                  <a:schemeClr val="accent6"/>
                </a:solidFill>
                <a:latin typeface="+mn-lt"/>
                <a:cs typeface="Helvetica Neue"/>
              </a:defRPr>
            </a:lvl3pPr>
            <a:lvl4pPr marL="1362439" indent="-338324">
              <a:buClr>
                <a:schemeClr val="accent1"/>
              </a:buClr>
              <a:buFont typeface="Wingdings" charset="2"/>
              <a:buChar char="Ø"/>
              <a:tabLst/>
              <a:defRPr sz="1000">
                <a:solidFill>
                  <a:schemeClr val="accent6"/>
                </a:solidFill>
                <a:latin typeface="+mn-lt"/>
                <a:cs typeface="Helvetica Neue"/>
              </a:defRPr>
            </a:lvl4pPr>
            <a:lvl5pPr marL="1700762" indent="-338324" defTabSz="462453">
              <a:buClr>
                <a:schemeClr val="accent1"/>
              </a:buClr>
              <a:buFont typeface="Courier New" charset="0"/>
              <a:buChar char="o"/>
              <a:defRPr sz="900">
                <a:solidFill>
                  <a:schemeClr val="accent6"/>
                </a:solidFill>
                <a:latin typeface="+mn-lt"/>
                <a:cs typeface="Helvetica Neue"/>
              </a:defRPr>
            </a:lvl5pPr>
          </a:lstStyle>
          <a:p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Edit Master texts styles</a:t>
            </a:r>
          </a:p>
          <a:p>
            <a:pPr lvl="1"/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Second level</a:t>
            </a:r>
          </a:p>
          <a:p>
            <a:pPr lvl="2"/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Third level</a:t>
            </a:r>
          </a:p>
          <a:p>
            <a:pPr lvl="3"/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Fourth level</a:t>
            </a:r>
          </a:p>
          <a:p>
            <a:pPr lvl="4"/>
            <a:r>
              <a:rPr lang="en-US" dirty="0">
                <a:solidFill>
                  <a:srgbClr val="454545"/>
                </a:solidFill>
                <a:effectLst/>
                <a:latin typeface="Helvetica Neue" panose="02000503000000020004" pitchFamily="2" charset="0"/>
              </a:rPr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D5826C7-3B44-C847-8D91-FE4EEC9F0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475" y="6271604"/>
            <a:ext cx="617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87E1F476-E5FB-1246-9B11-7A782D7418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23">
            <a:extLst>
              <a:ext uri="{FF2B5EF4-FFF2-40B4-BE49-F238E27FC236}">
                <a16:creationId xmlns:a16="http://schemas.microsoft.com/office/drawing/2014/main" id="{CF518EC7-D569-CA4A-B098-74AAC9517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861" y="6271604"/>
            <a:ext cx="985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68A9F0-9C44-4732-8E63-5ED1F638E2A3}"/>
              </a:ext>
            </a:extLst>
          </p:cNvPr>
          <p:cNvGrpSpPr/>
          <p:nvPr/>
        </p:nvGrpSpPr>
        <p:grpSpPr>
          <a:xfrm>
            <a:off x="-12192" y="-12193"/>
            <a:ext cx="12252708" cy="1097279"/>
            <a:chOff x="0" y="-1"/>
            <a:chExt cx="12252708" cy="109727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7655E2-D1CB-495C-A298-AA70B3F7EF5B}"/>
                </a:ext>
              </a:extLst>
            </p:cNvPr>
            <p:cNvSpPr/>
            <p:nvPr/>
          </p:nvSpPr>
          <p:spPr>
            <a:xfrm>
              <a:off x="7802" y="0"/>
              <a:ext cx="12244906" cy="10908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pic>
          <p:nvPicPr>
            <p:cNvPr id="23" name="Picture 22" descr="Shape, square&#10;&#10;Description automatically generated">
              <a:extLst>
                <a:ext uri="{FF2B5EF4-FFF2-40B4-BE49-F238E27FC236}">
                  <a16:creationId xmlns:a16="http://schemas.microsoft.com/office/drawing/2014/main" id="{5ABC5B3E-771E-4FE6-A82C-BEB2A1DB90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7786"/>
            <a:stretch/>
          </p:blipFill>
          <p:spPr>
            <a:xfrm>
              <a:off x="0" y="-1"/>
              <a:ext cx="2502568" cy="1090863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AF8423D-7476-406D-B30F-92E49D69C67D}"/>
                </a:ext>
              </a:extLst>
            </p:cNvPr>
            <p:cNvSpPr txBox="1"/>
            <p:nvPr/>
          </p:nvSpPr>
          <p:spPr>
            <a:xfrm>
              <a:off x="0" y="0"/>
              <a:ext cx="2229853" cy="1097278"/>
            </a:xfrm>
            <a:prstGeom prst="rect">
              <a:avLst/>
            </a:prstGeom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228600" marR="0" indent="-228600" algn="ctr" defTabSz="457159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AOS</a:t>
              </a:r>
            </a:p>
          </p:txBody>
        </p:sp>
      </p:grpSp>
      <p:sp>
        <p:nvSpPr>
          <p:cNvPr id="25" name="Title 2">
            <a:extLst>
              <a:ext uri="{FF2B5EF4-FFF2-40B4-BE49-F238E27FC236}">
                <a16:creationId xmlns:a16="http://schemas.microsoft.com/office/drawing/2014/main" id="{F88903AD-76A8-433E-8E6D-B94C43382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398"/>
            <a:ext cx="12219432" cy="574824"/>
          </a:xfrm>
          <a:prstGeom prst="rect">
            <a:avLst/>
          </a:prstGeom>
        </p:spPr>
        <p:txBody>
          <a:bodyPr/>
          <a:lstStyle>
            <a:lvl1pPr>
              <a:defRPr sz="3200" b="1" cap="all" baseline="0">
                <a:solidFill>
                  <a:srgbClr val="FFEE5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78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 201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3"/>
          <p:cNvSpPr>
            <a:spLocks noGrp="1"/>
          </p:cNvSpPr>
          <p:nvPr>
            <p:ph sz="quarter" idx="32"/>
          </p:nvPr>
        </p:nvSpPr>
        <p:spPr>
          <a:xfrm>
            <a:off x="6199353" y="1266611"/>
            <a:ext cx="5443012" cy="4713084"/>
          </a:xfrm>
          <a:prstGeom prst="rect">
            <a:avLst/>
          </a:prstGeom>
          <a:noFill/>
        </p:spPr>
        <p:txBody>
          <a:bodyPr vert="horz" lIns="46086" tIns="23043" rIns="46086" bIns="23043"/>
          <a:lstStyle>
            <a:lvl1pPr marL="338324" indent="-338324">
              <a:buClr>
                <a:schemeClr val="accent1"/>
              </a:buClr>
              <a:buFont typeface="Wingdings" charset="2"/>
              <a:buChar char="§"/>
              <a:defRPr sz="1700" b="1" i="0">
                <a:solidFill>
                  <a:schemeClr val="tx1"/>
                </a:solidFill>
                <a:latin typeface="+mn-lt"/>
                <a:cs typeface="Helvetica Neue"/>
              </a:defRPr>
            </a:lvl1pPr>
            <a:lvl2pPr marL="685792" indent="-338324">
              <a:buClr>
                <a:schemeClr val="accent1"/>
              </a:buClr>
              <a:buFont typeface="LucidaGrande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2pPr>
            <a:lvl3pPr marL="1024115" indent="-338324">
              <a:buClr>
                <a:schemeClr val="accent1"/>
              </a:buClr>
              <a:buFont typeface="LucidaGrande" charset="0"/>
              <a:buChar char="•"/>
              <a:defRPr sz="1200">
                <a:solidFill>
                  <a:schemeClr val="accent6"/>
                </a:solidFill>
                <a:latin typeface="+mn-lt"/>
              </a:defRPr>
            </a:lvl3pPr>
            <a:lvl4pPr marL="1362439" indent="-338324">
              <a:buClr>
                <a:schemeClr val="accent1"/>
              </a:buClr>
              <a:buFont typeface="Wingdings" charset="2"/>
              <a:buChar char="Ø"/>
              <a:defRPr sz="1000">
                <a:solidFill>
                  <a:schemeClr val="accent6"/>
                </a:solidFill>
                <a:latin typeface="+mn-lt"/>
              </a:defRPr>
            </a:lvl4pPr>
            <a:lvl5pPr marL="1700762" indent="-338324">
              <a:buClr>
                <a:schemeClr val="accent1"/>
              </a:buClr>
              <a:buFont typeface="Courier New" charset="0"/>
              <a:buChar char="o"/>
              <a:defRPr sz="900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>
              <a:solidFill>
                <a:srgbClr val="454545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23" name="Content Placeholder 3"/>
          <p:cNvSpPr>
            <a:spLocks noGrp="1"/>
          </p:cNvSpPr>
          <p:nvPr>
            <p:ph sz="quarter" idx="33"/>
          </p:nvPr>
        </p:nvSpPr>
        <p:spPr>
          <a:xfrm>
            <a:off x="566786" y="1266611"/>
            <a:ext cx="5443012" cy="4713084"/>
          </a:xfrm>
          <a:prstGeom prst="rect">
            <a:avLst/>
          </a:prstGeom>
          <a:noFill/>
        </p:spPr>
        <p:txBody>
          <a:bodyPr vert="horz" lIns="46086" tIns="23043" rIns="46086" bIns="23043"/>
          <a:lstStyle>
            <a:lvl1pPr marL="338324" indent="-338324">
              <a:buClr>
                <a:schemeClr val="accent1"/>
              </a:buClr>
              <a:buFont typeface="Wingdings" charset="2"/>
              <a:buChar char="§"/>
              <a:defRPr sz="1700" b="1" i="0">
                <a:solidFill>
                  <a:schemeClr val="tx1"/>
                </a:solidFill>
                <a:latin typeface="+mn-lt"/>
                <a:cs typeface="Helvetica Neue"/>
              </a:defRPr>
            </a:lvl1pPr>
            <a:lvl2pPr marL="685792" indent="-338324">
              <a:buClr>
                <a:schemeClr val="accent1"/>
              </a:buClr>
              <a:buFont typeface="LucidaGrande" charset="0"/>
              <a:buChar char="-"/>
              <a:defRPr sz="1400">
                <a:solidFill>
                  <a:schemeClr val="tx1"/>
                </a:solidFill>
                <a:latin typeface="+mn-lt"/>
              </a:defRPr>
            </a:lvl2pPr>
            <a:lvl3pPr marL="1024115" indent="-338324">
              <a:buClr>
                <a:schemeClr val="accent1"/>
              </a:buClr>
              <a:buFont typeface="LucidaGrande" charset="0"/>
              <a:buChar char="•"/>
              <a:defRPr sz="1200">
                <a:solidFill>
                  <a:schemeClr val="accent6"/>
                </a:solidFill>
                <a:latin typeface="+mn-lt"/>
              </a:defRPr>
            </a:lvl3pPr>
            <a:lvl4pPr marL="1362439" indent="-338324">
              <a:buClr>
                <a:schemeClr val="accent1"/>
              </a:buClr>
              <a:buFont typeface="Wingdings" charset="2"/>
              <a:buChar char="Ø"/>
              <a:defRPr sz="1000">
                <a:solidFill>
                  <a:schemeClr val="accent6"/>
                </a:solidFill>
                <a:latin typeface="+mn-lt"/>
              </a:defRPr>
            </a:lvl4pPr>
            <a:lvl5pPr marL="1700762" indent="-338324">
              <a:buClr>
                <a:schemeClr val="accent1"/>
              </a:buClr>
              <a:buFont typeface="Courier New" charset="0"/>
              <a:buChar char="o"/>
              <a:defRPr sz="900">
                <a:solidFill>
                  <a:schemeClr val="accent6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>
              <a:solidFill>
                <a:srgbClr val="454545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67DF538-7399-2344-9710-549C3C3DC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5475" y="6271604"/>
            <a:ext cx="617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87E1F476-E5FB-1246-9B11-7A782D7418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23">
            <a:extLst>
              <a:ext uri="{FF2B5EF4-FFF2-40B4-BE49-F238E27FC236}">
                <a16:creationId xmlns:a16="http://schemas.microsoft.com/office/drawing/2014/main" id="{77807C78-DA80-F249-8643-1325BB074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48861" y="6271604"/>
            <a:ext cx="985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9BD446-1A6C-4CD6-9AD9-6ACEB47249E7}"/>
              </a:ext>
            </a:extLst>
          </p:cNvPr>
          <p:cNvGrpSpPr/>
          <p:nvPr/>
        </p:nvGrpSpPr>
        <p:grpSpPr>
          <a:xfrm>
            <a:off x="-12192" y="-12193"/>
            <a:ext cx="12252708" cy="1097279"/>
            <a:chOff x="0" y="-1"/>
            <a:chExt cx="12252708" cy="109727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382559D-0846-44DD-A112-750BCB4DDA65}"/>
                </a:ext>
              </a:extLst>
            </p:cNvPr>
            <p:cNvSpPr/>
            <p:nvPr/>
          </p:nvSpPr>
          <p:spPr>
            <a:xfrm>
              <a:off x="7802" y="0"/>
              <a:ext cx="12244906" cy="109086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</a:endParaRPr>
            </a:p>
          </p:txBody>
        </p:sp>
        <p:pic>
          <p:nvPicPr>
            <p:cNvPr id="18" name="Picture 17" descr="Shape, square&#10;&#10;Description automatically generated">
              <a:extLst>
                <a:ext uri="{FF2B5EF4-FFF2-40B4-BE49-F238E27FC236}">
                  <a16:creationId xmlns:a16="http://schemas.microsoft.com/office/drawing/2014/main" id="{71B0691D-96D2-440F-AB0D-D8EC1FF959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7786"/>
            <a:stretch/>
          </p:blipFill>
          <p:spPr>
            <a:xfrm>
              <a:off x="0" y="-1"/>
              <a:ext cx="2502568" cy="109086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C51ECD-A22C-45F5-A3A6-16618CC84361}"/>
                </a:ext>
              </a:extLst>
            </p:cNvPr>
            <p:cNvSpPr txBox="1"/>
            <p:nvPr/>
          </p:nvSpPr>
          <p:spPr>
            <a:xfrm>
              <a:off x="0" y="0"/>
              <a:ext cx="2229853" cy="1097278"/>
            </a:xfrm>
            <a:prstGeom prst="rect">
              <a:avLst/>
            </a:prstGeom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marL="228600" marR="0" indent="-228600" algn="ctr" defTabSz="457159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00000"/>
                <a:buFont typeface="Arial"/>
                <a:buNone/>
                <a:tabLst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AOS</a:t>
              </a:r>
            </a:p>
          </p:txBody>
        </p:sp>
      </p:grpSp>
      <p:sp>
        <p:nvSpPr>
          <p:cNvPr id="20" name="Title 2">
            <a:extLst>
              <a:ext uri="{FF2B5EF4-FFF2-40B4-BE49-F238E27FC236}">
                <a16:creationId xmlns:a16="http://schemas.microsoft.com/office/drawing/2014/main" id="{47E7DB7C-209C-4866-B119-8C797369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398"/>
            <a:ext cx="12219432" cy="574824"/>
          </a:xfrm>
          <a:prstGeom prst="rect">
            <a:avLst/>
          </a:prstGeom>
        </p:spPr>
        <p:txBody>
          <a:bodyPr/>
          <a:lstStyle>
            <a:lvl1pPr>
              <a:defRPr sz="3200" b="1" cap="all" baseline="0">
                <a:solidFill>
                  <a:srgbClr val="FFEE50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9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5475" y="6271604"/>
            <a:ext cx="6177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87E1F476-E5FB-1246-9B11-7A782D7418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9948861" y="6271604"/>
            <a:ext cx="9850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48208" y="6054495"/>
            <a:ext cx="11495588" cy="0"/>
          </a:xfrm>
          <a:prstGeom prst="line">
            <a:avLst/>
          </a:prstGeom>
          <a:ln w="3175">
            <a:solidFill>
              <a:schemeClr val="bg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5CDA6F2-882C-F649-8750-DFDD37E85AF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9662" y="6225383"/>
            <a:ext cx="1141852" cy="45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0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7" r:id="rId2"/>
    <p:sldLayoutId id="2147483708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31" r:id="rId12"/>
  </p:sldLayoutIdLst>
  <p:hf hdr="0" dt="0"/>
  <p:txStyles>
    <p:titleStyle>
      <a:lvl1pPr algn="ctr" defTabSz="457153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-342866" algn="l" defTabSz="457153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504C4C"/>
          </a:solidFill>
          <a:latin typeface="+mn-lt"/>
          <a:ea typeface="+mn-ea"/>
          <a:cs typeface="+mn-cs"/>
        </a:defRPr>
      </a:lvl1pPr>
      <a:lvl2pPr marL="742874" indent="-285721" algn="l" defTabSz="457153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504C4C"/>
          </a:solidFill>
          <a:latin typeface="+mn-lt"/>
          <a:ea typeface="+mn-ea"/>
          <a:cs typeface="+mn-cs"/>
        </a:defRPr>
      </a:lvl2pPr>
      <a:lvl3pPr marL="1142884" indent="-228577" algn="l" defTabSz="457153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504C4C"/>
          </a:solidFill>
          <a:latin typeface="+mn-lt"/>
          <a:ea typeface="+mn-ea"/>
          <a:cs typeface="+mn-cs"/>
        </a:defRPr>
      </a:lvl3pPr>
      <a:lvl4pPr marL="1600037" indent="-228577" algn="l" defTabSz="457153" rtl="0" eaLnBrk="1" latinLnBrk="0" hangingPunct="1">
        <a:spcBef>
          <a:spcPct val="20000"/>
        </a:spcBef>
        <a:buFont typeface="Arial"/>
        <a:buChar char="–"/>
        <a:defRPr sz="1200" kern="1200">
          <a:solidFill>
            <a:srgbClr val="504C4C"/>
          </a:solidFill>
          <a:latin typeface="+mn-lt"/>
          <a:ea typeface="+mn-ea"/>
          <a:cs typeface="+mn-cs"/>
        </a:defRPr>
      </a:lvl4pPr>
      <a:lvl5pPr marL="2057192" indent="-228577" algn="l" defTabSz="457153" rtl="0" eaLnBrk="1" latinLnBrk="0" hangingPunct="1">
        <a:spcBef>
          <a:spcPct val="20000"/>
        </a:spcBef>
        <a:buFont typeface="Arial"/>
        <a:buChar char="»"/>
        <a:defRPr sz="10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345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7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2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7" indent="-228577" algn="l" defTabSz="45715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9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2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5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9" algn="l" defTabSz="457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rcoop2023.com/_files/ugd/a70fe7_3c56808d193746a0b5bb235833e694d6.docx?dn=Co-Op%202025%20%20Collaborative%20Campaign%20Thought%20Starters.doc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servicemaster.com/account/dashboard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62B5AE6-6574-4758-B5F9-6A783C6B00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0807" y="3291840"/>
            <a:ext cx="6328539" cy="1375754"/>
          </a:xfrm>
        </p:spPr>
        <p:txBody>
          <a:bodyPr/>
          <a:lstStyle/>
          <a:p>
            <a:pPr algn="r"/>
            <a:r>
              <a:rPr lang="en-US" dirty="0">
                <a:latin typeface="GOTHAM-BOOK" panose="02000504050000020004" pitchFamily="2" charset="0"/>
              </a:rPr>
              <a:t>A quick &amp; updated guide to </a:t>
            </a:r>
          </a:p>
          <a:p>
            <a:pPr algn="r"/>
            <a:r>
              <a:rPr lang="en-US" dirty="0">
                <a:latin typeface="GOTHAM-BOOK" panose="02000504050000020004" pitchFamily="2" charset="0"/>
              </a:rPr>
              <a:t>getting some MARKETING $$ back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5B540EF-1613-44AB-876B-613F944F1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354704" y="5136224"/>
            <a:ext cx="7834050" cy="452437"/>
          </a:xfrm>
        </p:spPr>
        <p:txBody>
          <a:bodyPr/>
          <a:lstStyle/>
          <a:p>
            <a:pPr algn="r"/>
            <a:r>
              <a:rPr lang="en-US" dirty="0">
                <a:latin typeface="GOTHAM-BOOK" panose="02000504050000020004" pitchFamily="2" charset="0"/>
              </a:rPr>
              <a:t>jENNIE WANG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81CDD71-FE38-4C6F-8632-56A9C43DC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450" y="2191053"/>
            <a:ext cx="7168896" cy="632157"/>
          </a:xfrm>
        </p:spPr>
        <p:txBody>
          <a:bodyPr/>
          <a:lstStyle/>
          <a:p>
            <a:pPr lvl="0" algn="r"/>
            <a:r>
              <a:rPr lang="en-US" b="1" dirty="0">
                <a:latin typeface="Gotham" panose="02000504050000020004" pitchFamily="2" charset="0"/>
              </a:rPr>
              <a:t>2025 Co-op program</a:t>
            </a:r>
          </a:p>
        </p:txBody>
      </p:sp>
    </p:spTree>
    <p:extLst>
      <p:ext uri="{BB962C8B-B14F-4D97-AF65-F5344CB8AC3E}">
        <p14:creationId xmlns:p14="http://schemas.microsoft.com/office/powerpoint/2010/main" val="2410031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83E32-16FD-0889-493C-1E90CA7FF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C083FCC1-30B7-7B1C-B016-CF6AE58D9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dirty="0"/>
              <a:t>cause MARKETING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A0E0C77-68AC-9E9A-325F-6129C3731954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 bwMode="auto">
          <a:xfrm>
            <a:off x="1177636" y="1685246"/>
            <a:ext cx="943728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7050" algn="l"/>
              </a:tabLst>
            </a:pPr>
            <a:r>
              <a:rPr lang="en-US" altLang="en-US" sz="2000" dirty="0">
                <a:ea typeface="Calibri" panose="020F0502020204030204" pitchFamily="34" charset="0"/>
              </a:rPr>
              <a:t>F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ranchisees are encouraged to get out into their community and participate in good causes that uplifts the community.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7050" algn="l"/>
              </a:tabLs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705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 CARE</a:t>
            </a:r>
            <a:r>
              <a:rPr kumimoji="0" lang="en-US" altLang="en-US" sz="2000" b="0" i="0" u="sng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FIRE PREVENTION: partner with local fire departments to install smoke detectors in underprivileged communities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7050" algn="l"/>
              </a:tabLst>
            </a:pPr>
            <a:endParaRPr lang="en-US" altLang="en-US" sz="2000" dirty="0"/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7050" algn="l"/>
              </a:tabLst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 SERVE: VETERANS: raise funds to help make a meaningful impact on veterans and their families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7050" algn="l"/>
              </a:tabLst>
            </a:pPr>
            <a:endParaRPr lang="en-US" altLang="en-US" sz="2000" dirty="0"/>
          </a:p>
          <a:p>
            <a:pPr marL="800100" lvl="1" indent="-342900" defTabSz="914400">
              <a:buClrTx/>
            </a:pPr>
            <a:r>
              <a:rPr lang="en-US" altLang="en-US" sz="2000" dirty="0">
                <a:ea typeface="Calibri" panose="020F0502020204030204" pitchFamily="34" charset="0"/>
              </a:rPr>
              <a:t>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ther local cause marketing events are approved on a case-by-case basis. Email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marketingrequests@servicemaster.com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for approval.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7050" algn="l"/>
              </a:tabLst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53B58-57DA-3BA6-F506-8007C2A00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9B27966-A8D0-ACBC-BBAA-B5FEB8ADE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dirty="0"/>
              <a:t>agent MARKETING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EA52FEB-5010-83B8-6961-CCF21FBF573D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 bwMode="auto">
          <a:xfrm>
            <a:off x="715984" y="1623412"/>
            <a:ext cx="1076003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527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7050" algn="l"/>
              </a:tabLst>
            </a:pP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We encourage franchisees to build long lasting relationships with insurance agents.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7050" algn="l"/>
              </a:tabLst>
            </a:pPr>
            <a:endParaRPr lang="en-US" alt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7050" algn="l"/>
              </a:tabLst>
            </a:pP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One way to engage in agent marketing is through participating in the </a:t>
            </a:r>
            <a:r>
              <a:rPr kumimoji="0" lang="en-US" altLang="en-US" sz="2000" b="1" i="0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Preferred Partners Program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27050" algn="l"/>
              </a:tabLst>
            </a:pPr>
            <a:endParaRPr kumimoji="0" lang="en-US" altLang="en-US" sz="2000" b="0" i="0" strike="noStrike" cap="none" normalizeH="0" baseline="0" dirty="0">
              <a:ln>
                <a:noFill/>
              </a:ln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lvl="2" indent="-342900" defTabSz="914400">
              <a:buClrTx/>
            </a:pP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To access the webinar, flighting schedule, and ready-to-use creative assets for this program, get on the Marketing Hub!</a:t>
            </a:r>
            <a:endParaRPr kumimoji="0" lang="en-US" altLang="en-US" sz="2000" b="0" i="0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91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9287F27-0701-BBAE-2198-9E4A28A7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dirty="0"/>
              <a:t>What doesn’t count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75CF439-74B5-EB53-AA44-BFF8C22767B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5827" y="1398143"/>
            <a:ext cx="11080345" cy="5293601"/>
          </a:xfrm>
        </p:spPr>
        <p:txBody>
          <a:bodyPr/>
          <a:lstStyle/>
          <a:p>
            <a:pPr marL="0" indent="0">
              <a:buNone/>
            </a:pPr>
            <a:r>
              <a:rPr lang="en-US" sz="2000" b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Excluded Items: </a:t>
            </a:r>
          </a:p>
          <a:p>
            <a: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Membership dues </a:t>
            </a:r>
          </a:p>
          <a:p>
            <a:pPr lvl="1"/>
            <a: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chambers, networking groups, golf courses, etc.</a:t>
            </a:r>
          </a:p>
          <a:p>
            <a: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Printing costs</a:t>
            </a:r>
          </a:p>
          <a:p>
            <a:pPr lvl="1"/>
            <a: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branded pens, totes, etc.</a:t>
            </a:r>
          </a:p>
          <a:p>
            <a: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Yellow Pages </a:t>
            </a:r>
          </a:p>
          <a:p>
            <a:pPr lvl="1"/>
            <a: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print or online listings</a:t>
            </a:r>
          </a:p>
          <a:p>
            <a: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Personal events </a:t>
            </a:r>
          </a:p>
          <a:p>
            <a:pPr lvl="1"/>
            <a: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such as parties held by a Franchisee for the sole purpose of supporting their organization</a:t>
            </a:r>
          </a:p>
          <a:p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Salaries &amp; benefits</a:t>
            </a:r>
          </a:p>
          <a:p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Scorpion-related expenses (starting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Jul.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1, 2025)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Digital media expenses from third-party providers</a:t>
            </a:r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99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D649AC-ECBF-2CE8-6073-CF4A253629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DO I HAVE TO DO TO GET $$$</a:t>
            </a:r>
          </a:p>
        </p:txBody>
      </p:sp>
    </p:spTree>
    <p:extLst>
      <p:ext uri="{BB962C8B-B14F-4D97-AF65-F5344CB8AC3E}">
        <p14:creationId xmlns:p14="http://schemas.microsoft.com/office/powerpoint/2010/main" val="3088103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9C5DF-08C9-FF2F-F47F-634A5FBB6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6C72F16-A267-650A-4B30-697BFA435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dirty="0"/>
              <a:t>ELIGIBILITY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224EE5-3845-B32C-31A9-306F7142816D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 bwMode="auto">
          <a:xfrm>
            <a:off x="997526" y="1690062"/>
            <a:ext cx="9876420" cy="3477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indent="-45720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Submission and Approval of the 3% Marketing Plan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is a separate program from Co-Op. You have to apply to Co-Op separately after your 3% marketing plan </a:t>
            </a:r>
            <a:r>
              <a:rPr lang="en-US" altLang="en-US" sz="2000" b="0" dirty="0">
                <a:latin typeface="Arial" panose="020B0604020202020204" pitchFamily="34" charset="0"/>
                <a:ea typeface="Times New Roman" panose="02020603050405020304" pitchFamily="18" charset="0"/>
              </a:rPr>
              <a:t>gets approved.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466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Use of the Scorpion Common Website Platform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You cannot be using a third-party website.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4651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Compliant to Brand Standards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000" b="0" dirty="0">
                <a:latin typeface="Arial" panose="020B0604020202020204" pitchFamily="34" charset="0"/>
                <a:ea typeface="Times New Roman" panose="02020603050405020304" pitchFamily="18" charset="0"/>
              </a:rPr>
              <a:t>       You must be in good standing with all brand standards.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72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9287F27-0701-BBAE-2198-9E4A28A7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dirty="0"/>
              <a:t>APPLICATION JOURNEY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0DEEA8A-7712-83F6-BA27-B97643ABE780}"/>
              </a:ext>
            </a:extLst>
          </p:cNvPr>
          <p:cNvSpPr/>
          <p:nvPr/>
        </p:nvSpPr>
        <p:spPr>
          <a:xfrm>
            <a:off x="672132" y="1732687"/>
            <a:ext cx="1528997" cy="148402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7625" dist="76200" dir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Submit Application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EE02C47-ADA5-8E71-F683-71C6CD33B1CE}"/>
              </a:ext>
            </a:extLst>
          </p:cNvPr>
          <p:cNvSpPr/>
          <p:nvPr/>
        </p:nvSpPr>
        <p:spPr>
          <a:xfrm>
            <a:off x="3079156" y="1768177"/>
            <a:ext cx="1528997" cy="148402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7625" dist="76200" dir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Approval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6B1A528-5C46-B4FE-A950-F935F34BC077}"/>
              </a:ext>
            </a:extLst>
          </p:cNvPr>
          <p:cNvSpPr/>
          <p:nvPr/>
        </p:nvSpPr>
        <p:spPr>
          <a:xfrm>
            <a:off x="3079156" y="3603812"/>
            <a:ext cx="1528997" cy="148402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7625" dist="76200" dir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Denial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8E11C34-D029-83F6-DDA1-F457F1DDB244}"/>
              </a:ext>
            </a:extLst>
          </p:cNvPr>
          <p:cNvSpPr/>
          <p:nvPr/>
        </p:nvSpPr>
        <p:spPr>
          <a:xfrm>
            <a:off x="5486180" y="1768177"/>
            <a:ext cx="1528997" cy="148402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7625" dist="76200" dir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Submit </a:t>
            </a:r>
            <a:r>
              <a:rPr lang="en-US" b="1" u="sng" dirty="0">
                <a:solidFill>
                  <a:schemeClr val="tx1"/>
                </a:solidFill>
              </a:rPr>
              <a:t>BOTH</a:t>
            </a:r>
            <a:r>
              <a:rPr lang="en-US" dirty="0">
                <a:solidFill>
                  <a:schemeClr val="tx1"/>
                </a:solidFill>
              </a:rPr>
              <a:t> Tracking &amp; Receipts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C734BB4-D1F2-478B-77B4-11A4FA2300F8}"/>
              </a:ext>
            </a:extLst>
          </p:cNvPr>
          <p:cNvSpPr/>
          <p:nvPr/>
        </p:nvSpPr>
        <p:spPr>
          <a:xfrm>
            <a:off x="7725114" y="1768177"/>
            <a:ext cx="1528997" cy="148402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7625" dist="76200" dir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Confirmation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B8E54CE-1405-770C-F27E-15A3D9DED665}"/>
              </a:ext>
            </a:extLst>
          </p:cNvPr>
          <p:cNvSpPr/>
          <p:nvPr/>
        </p:nvSpPr>
        <p:spPr>
          <a:xfrm>
            <a:off x="9964048" y="1768177"/>
            <a:ext cx="1528997" cy="148402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7625" dist="76200" dir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Cha-Ching!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CEBEAB2-DB76-95E9-4AF7-ADF67C0655C4}"/>
              </a:ext>
            </a:extLst>
          </p:cNvPr>
          <p:cNvSpPr/>
          <p:nvPr/>
        </p:nvSpPr>
        <p:spPr>
          <a:xfrm>
            <a:off x="2407023" y="2339788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1DAB967A-5E6D-203B-53B5-563D37B4A77A}"/>
              </a:ext>
            </a:extLst>
          </p:cNvPr>
          <p:cNvSpPr/>
          <p:nvPr/>
        </p:nvSpPr>
        <p:spPr>
          <a:xfrm>
            <a:off x="4787152" y="2353235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C76BC7ED-6F08-3A3B-10DD-B2EBC992490A}"/>
              </a:ext>
            </a:extLst>
          </p:cNvPr>
          <p:cNvSpPr/>
          <p:nvPr/>
        </p:nvSpPr>
        <p:spPr>
          <a:xfrm rot="2559501">
            <a:off x="2356780" y="3247465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D61EBBD6-48AD-B145-17CA-1F6055A9203C}"/>
              </a:ext>
            </a:extLst>
          </p:cNvPr>
          <p:cNvSpPr/>
          <p:nvPr/>
        </p:nvSpPr>
        <p:spPr>
          <a:xfrm>
            <a:off x="7126940" y="2393576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B5565F0F-A716-BFF4-0573-A500D9DB6AAE}"/>
              </a:ext>
            </a:extLst>
          </p:cNvPr>
          <p:cNvSpPr/>
          <p:nvPr/>
        </p:nvSpPr>
        <p:spPr>
          <a:xfrm>
            <a:off x="9359152" y="2366682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99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9287F27-0701-BBAE-2198-9E4A28A7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dirty="0"/>
              <a:t>APPLICATION JOURNEY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0DEEA8A-7712-83F6-BA27-B97643ABE780}"/>
              </a:ext>
            </a:extLst>
          </p:cNvPr>
          <p:cNvSpPr/>
          <p:nvPr/>
        </p:nvSpPr>
        <p:spPr>
          <a:xfrm>
            <a:off x="672132" y="1732687"/>
            <a:ext cx="1528997" cy="148402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7625" dist="76200" dir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Submit Application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EE02C47-ADA5-8E71-F683-71C6CD33B1CE}"/>
              </a:ext>
            </a:extLst>
          </p:cNvPr>
          <p:cNvSpPr/>
          <p:nvPr/>
        </p:nvSpPr>
        <p:spPr>
          <a:xfrm>
            <a:off x="3079156" y="1768177"/>
            <a:ext cx="1528997" cy="148402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7625" dist="76200" dir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Approval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6B1A528-5C46-B4FE-A950-F935F34BC077}"/>
              </a:ext>
            </a:extLst>
          </p:cNvPr>
          <p:cNvSpPr/>
          <p:nvPr/>
        </p:nvSpPr>
        <p:spPr>
          <a:xfrm>
            <a:off x="3079156" y="3603812"/>
            <a:ext cx="1528997" cy="148402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7625" dist="76200" dir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Denial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8E11C34-D029-83F6-DDA1-F457F1DDB244}"/>
              </a:ext>
            </a:extLst>
          </p:cNvPr>
          <p:cNvSpPr/>
          <p:nvPr/>
        </p:nvSpPr>
        <p:spPr>
          <a:xfrm>
            <a:off x="5486180" y="1768177"/>
            <a:ext cx="1528997" cy="148402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7625" dist="76200" dir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Submit </a:t>
            </a:r>
            <a:r>
              <a:rPr lang="en-US" b="1" u="sng" dirty="0">
                <a:solidFill>
                  <a:schemeClr val="tx1"/>
                </a:solidFill>
              </a:rPr>
              <a:t>BOTH</a:t>
            </a:r>
            <a:r>
              <a:rPr lang="en-US" dirty="0">
                <a:solidFill>
                  <a:schemeClr val="tx1"/>
                </a:solidFill>
              </a:rPr>
              <a:t> Tracking &amp; Receipts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C734BB4-D1F2-478B-77B4-11A4FA2300F8}"/>
              </a:ext>
            </a:extLst>
          </p:cNvPr>
          <p:cNvSpPr/>
          <p:nvPr/>
        </p:nvSpPr>
        <p:spPr>
          <a:xfrm>
            <a:off x="7725114" y="1768177"/>
            <a:ext cx="1528997" cy="148402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7625" dist="76200" dir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Confirmation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B8E54CE-1405-770C-F27E-15A3D9DED665}"/>
              </a:ext>
            </a:extLst>
          </p:cNvPr>
          <p:cNvSpPr/>
          <p:nvPr/>
        </p:nvSpPr>
        <p:spPr>
          <a:xfrm>
            <a:off x="9964048" y="1768177"/>
            <a:ext cx="1528997" cy="1484027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7625" dist="76200" dir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Cha-Ching!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CEBEAB2-DB76-95E9-4AF7-ADF67C0655C4}"/>
              </a:ext>
            </a:extLst>
          </p:cNvPr>
          <p:cNvSpPr/>
          <p:nvPr/>
        </p:nvSpPr>
        <p:spPr>
          <a:xfrm>
            <a:off x="2407023" y="2339788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1DAB967A-5E6D-203B-53B5-563D37B4A77A}"/>
              </a:ext>
            </a:extLst>
          </p:cNvPr>
          <p:cNvSpPr/>
          <p:nvPr/>
        </p:nvSpPr>
        <p:spPr>
          <a:xfrm>
            <a:off x="4787152" y="2353235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C76BC7ED-6F08-3A3B-10DD-B2EBC992490A}"/>
              </a:ext>
            </a:extLst>
          </p:cNvPr>
          <p:cNvSpPr/>
          <p:nvPr/>
        </p:nvSpPr>
        <p:spPr>
          <a:xfrm rot="2559501">
            <a:off x="2356780" y="3247465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D61EBBD6-48AD-B145-17CA-1F6055A9203C}"/>
              </a:ext>
            </a:extLst>
          </p:cNvPr>
          <p:cNvSpPr/>
          <p:nvPr/>
        </p:nvSpPr>
        <p:spPr>
          <a:xfrm>
            <a:off x="7126940" y="2393576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B5565F0F-A716-BFF4-0573-A500D9DB6AAE}"/>
              </a:ext>
            </a:extLst>
          </p:cNvPr>
          <p:cNvSpPr/>
          <p:nvPr/>
        </p:nvSpPr>
        <p:spPr>
          <a:xfrm>
            <a:off x="9359152" y="2366682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C7A7D0-2D0D-C442-BE48-994D051F6D2C}"/>
              </a:ext>
            </a:extLst>
          </p:cNvPr>
          <p:cNvCxnSpPr>
            <a:cxnSpLocks/>
          </p:cNvCxnSpPr>
          <p:nvPr/>
        </p:nvCxnSpPr>
        <p:spPr>
          <a:xfrm>
            <a:off x="2201129" y="5540188"/>
            <a:ext cx="2407024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12FC0CF-AB6D-DCEA-E9E8-E30774424F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528738" y="5678770"/>
            <a:ext cx="1751805" cy="363070"/>
          </a:xfrm>
        </p:spPr>
        <p:txBody>
          <a:bodyPr/>
          <a:lstStyle/>
          <a:p>
            <a:pPr marL="228600" marR="0" indent="-228600" algn="ctr" defTabSz="4571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10 business days</a:t>
            </a:r>
            <a:endParaRPr lang="en-US" sz="1500" b="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8D0AB7B-8B51-6ACD-9823-E12F09007DA1}"/>
              </a:ext>
            </a:extLst>
          </p:cNvPr>
          <p:cNvCxnSpPr>
            <a:cxnSpLocks/>
          </p:cNvCxnSpPr>
          <p:nvPr/>
        </p:nvCxnSpPr>
        <p:spPr>
          <a:xfrm>
            <a:off x="7171910" y="5567082"/>
            <a:ext cx="4374483" cy="0"/>
          </a:xfrm>
          <a:prstGeom prst="line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0137E2E9-3602-3353-8F4F-1911E0E249ED}"/>
              </a:ext>
            </a:extLst>
          </p:cNvPr>
          <p:cNvSpPr txBox="1">
            <a:spLocks/>
          </p:cNvSpPr>
          <p:nvPr/>
        </p:nvSpPr>
        <p:spPr>
          <a:xfrm>
            <a:off x="8593361" y="5611535"/>
            <a:ext cx="1751805" cy="363070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ctr" defTabSz="457159">
              <a:buClrTx/>
              <a:buSzPct val="100000"/>
              <a:buFont typeface="Arial"/>
              <a:buNone/>
            </a:pPr>
            <a:r>
              <a:rPr lang="en-US" sz="1500" b="0" dirty="0"/>
              <a:t>35 business days</a:t>
            </a:r>
          </a:p>
        </p:txBody>
      </p:sp>
    </p:spTree>
    <p:extLst>
      <p:ext uri="{BB962C8B-B14F-4D97-AF65-F5344CB8AC3E}">
        <p14:creationId xmlns:p14="http://schemas.microsoft.com/office/powerpoint/2010/main" val="3984411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9287F27-0701-BBAE-2198-9E4A28A7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sz="2500" dirty="0"/>
              <a:t>APPLICATION JOURNEY:</a:t>
            </a:r>
            <a:br>
              <a:rPr lang="en-US" sz="2500" dirty="0"/>
            </a:br>
            <a:r>
              <a:rPr lang="en-US" dirty="0"/>
              <a:t>SUBMIT APPLICATION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DD86D-F60E-2A37-B6FC-CFF576B67D53}"/>
              </a:ext>
            </a:extLst>
          </p:cNvPr>
          <p:cNvSpPr txBox="1"/>
          <p:nvPr/>
        </p:nvSpPr>
        <p:spPr>
          <a:xfrm>
            <a:off x="8337176" y="4935071"/>
            <a:ext cx="0" cy="0"/>
          </a:xfrm>
          <a:prstGeom prst="rect">
            <a:avLst/>
          </a:prstGeom>
          <a:ln w="12700" cap="flat" cmpd="sng" algn="ctr">
            <a:solidFill>
              <a:srgbClr val="F5822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228600" marR="0" indent="-228600" algn="l" defTabSz="4571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0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E7D1DC1-31BC-8B3E-ABA8-145F4C401835}"/>
              </a:ext>
            </a:extLst>
          </p:cNvPr>
          <p:cNvSpPr txBox="1">
            <a:spLocks/>
          </p:cNvSpPr>
          <p:nvPr/>
        </p:nvSpPr>
        <p:spPr>
          <a:xfrm>
            <a:off x="959239" y="3636198"/>
            <a:ext cx="11080345" cy="3803444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8FECA9C-158C-96D8-8E5B-E86D237E5F1A}"/>
              </a:ext>
            </a:extLst>
          </p:cNvPr>
          <p:cNvGrpSpPr/>
          <p:nvPr/>
        </p:nvGrpSpPr>
        <p:grpSpPr>
          <a:xfrm>
            <a:off x="685543" y="2226064"/>
            <a:ext cx="10820913" cy="3355152"/>
            <a:chOff x="672132" y="1732687"/>
            <a:chExt cx="10820913" cy="3355152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FAC8253B-78B9-67F5-3C82-7A82B941FC8C}"/>
                </a:ext>
              </a:extLst>
            </p:cNvPr>
            <p:cNvSpPr/>
            <p:nvPr/>
          </p:nvSpPr>
          <p:spPr>
            <a:xfrm>
              <a:off x="672132" y="1732687"/>
              <a:ext cx="1528997" cy="148402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7625" dist="76200" dir="2700000" rotWithShape="0">
                <a:srgbClr val="000000">
                  <a:alpha val="1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Submit Application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B47EB4A2-950D-99D8-1C24-B0B577E4E69B}"/>
                </a:ext>
              </a:extLst>
            </p:cNvPr>
            <p:cNvSpPr/>
            <p:nvPr/>
          </p:nvSpPr>
          <p:spPr>
            <a:xfrm>
              <a:off x="3079156" y="1768177"/>
              <a:ext cx="1528997" cy="148402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Approval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55B7C38-F8C5-0AA1-8B0E-01775FCBFCF2}"/>
                </a:ext>
              </a:extLst>
            </p:cNvPr>
            <p:cNvSpPr/>
            <p:nvPr/>
          </p:nvSpPr>
          <p:spPr>
            <a:xfrm>
              <a:off x="3079156" y="3603812"/>
              <a:ext cx="1528997" cy="148402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Denial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2A7696F-3E70-DC88-F7E5-C9E8D13DE0F0}"/>
                </a:ext>
              </a:extLst>
            </p:cNvPr>
            <p:cNvSpPr/>
            <p:nvPr/>
          </p:nvSpPr>
          <p:spPr>
            <a:xfrm>
              <a:off x="5486180" y="1768177"/>
              <a:ext cx="1528997" cy="148402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Submit </a:t>
              </a:r>
              <a:r>
                <a:rPr lang="en-US" b="1" u="sng" dirty="0">
                  <a:solidFill>
                    <a:schemeClr val="tx1"/>
                  </a:solidFill>
                </a:rPr>
                <a:t>BOTH</a:t>
              </a:r>
              <a:r>
                <a:rPr lang="en-US" dirty="0">
                  <a:solidFill>
                    <a:schemeClr val="tx1"/>
                  </a:solidFill>
                </a:rPr>
                <a:t> Tracking &amp; Receipts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5A6960B4-8DF7-9F9E-EBB5-0F3291A30F4B}"/>
                </a:ext>
              </a:extLst>
            </p:cNvPr>
            <p:cNvSpPr/>
            <p:nvPr/>
          </p:nvSpPr>
          <p:spPr>
            <a:xfrm>
              <a:off x="7725114" y="1768177"/>
              <a:ext cx="1528997" cy="148402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Confirmation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DC2F28A6-8682-4FDF-F583-865FCE980359}"/>
                </a:ext>
              </a:extLst>
            </p:cNvPr>
            <p:cNvSpPr/>
            <p:nvPr/>
          </p:nvSpPr>
          <p:spPr>
            <a:xfrm>
              <a:off x="9964048" y="1768177"/>
              <a:ext cx="1528997" cy="148402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Cha-Ching!</a:t>
              </a:r>
            </a:p>
          </p:txBody>
        </p:sp>
        <p:sp>
          <p:nvSpPr>
            <p:cNvPr id="30" name="Right Arrow 29">
              <a:extLst>
                <a:ext uri="{FF2B5EF4-FFF2-40B4-BE49-F238E27FC236}">
                  <a16:creationId xmlns:a16="http://schemas.microsoft.com/office/drawing/2014/main" id="{92D5E18E-706F-7CFB-7252-7E7B9CC403F9}"/>
                </a:ext>
              </a:extLst>
            </p:cNvPr>
            <p:cNvSpPr/>
            <p:nvPr/>
          </p:nvSpPr>
          <p:spPr>
            <a:xfrm>
              <a:off x="2407023" y="2339788"/>
              <a:ext cx="564777" cy="363070"/>
            </a:xfrm>
            <a:prstGeom prst="rightArrow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id="{B57CC93D-5F1A-2817-6F5F-9CBF60B6889C}"/>
                </a:ext>
              </a:extLst>
            </p:cNvPr>
            <p:cNvSpPr/>
            <p:nvPr/>
          </p:nvSpPr>
          <p:spPr>
            <a:xfrm>
              <a:off x="4787152" y="2353235"/>
              <a:ext cx="564777" cy="363070"/>
            </a:xfrm>
            <a:prstGeom prst="rightArrow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>
              <a:extLst>
                <a:ext uri="{FF2B5EF4-FFF2-40B4-BE49-F238E27FC236}">
                  <a16:creationId xmlns:a16="http://schemas.microsoft.com/office/drawing/2014/main" id="{7D4160C7-722D-2BE6-27A2-C13DBB8978FF}"/>
                </a:ext>
              </a:extLst>
            </p:cNvPr>
            <p:cNvSpPr/>
            <p:nvPr/>
          </p:nvSpPr>
          <p:spPr>
            <a:xfrm rot="2559501">
              <a:off x="2356780" y="3247465"/>
              <a:ext cx="564777" cy="363070"/>
            </a:xfrm>
            <a:prstGeom prst="rightArrow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>
              <a:extLst>
                <a:ext uri="{FF2B5EF4-FFF2-40B4-BE49-F238E27FC236}">
                  <a16:creationId xmlns:a16="http://schemas.microsoft.com/office/drawing/2014/main" id="{E9313BAA-12AF-BEDC-AA41-62CC3479AD79}"/>
                </a:ext>
              </a:extLst>
            </p:cNvPr>
            <p:cNvSpPr/>
            <p:nvPr/>
          </p:nvSpPr>
          <p:spPr>
            <a:xfrm>
              <a:off x="7126940" y="2393576"/>
              <a:ext cx="564777" cy="363070"/>
            </a:xfrm>
            <a:prstGeom prst="rightArrow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>
              <a:extLst>
                <a:ext uri="{FF2B5EF4-FFF2-40B4-BE49-F238E27FC236}">
                  <a16:creationId xmlns:a16="http://schemas.microsoft.com/office/drawing/2014/main" id="{725F13F0-6B9D-A8AE-DCE2-0284EC0A534C}"/>
                </a:ext>
              </a:extLst>
            </p:cNvPr>
            <p:cNvSpPr/>
            <p:nvPr/>
          </p:nvSpPr>
          <p:spPr>
            <a:xfrm>
              <a:off x="9359152" y="2366682"/>
              <a:ext cx="564777" cy="363070"/>
            </a:xfrm>
            <a:prstGeom prst="rightArrow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7692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9287F27-0701-BBAE-2198-9E4A28A7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sz="2500" dirty="0"/>
              <a:t>APPLICATION JOURNEY:</a:t>
            </a:r>
            <a:br>
              <a:rPr lang="en-US" sz="2500" dirty="0"/>
            </a:br>
            <a:r>
              <a:rPr lang="en-US" dirty="0"/>
              <a:t>SUBMIT APPLICATION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DD86D-F60E-2A37-B6FC-CFF576B67D53}"/>
              </a:ext>
            </a:extLst>
          </p:cNvPr>
          <p:cNvSpPr txBox="1"/>
          <p:nvPr/>
        </p:nvSpPr>
        <p:spPr>
          <a:xfrm>
            <a:off x="8337176" y="4935071"/>
            <a:ext cx="0" cy="0"/>
          </a:xfrm>
          <a:prstGeom prst="rect">
            <a:avLst/>
          </a:prstGeom>
          <a:ln w="12700" cap="flat" cmpd="sng" algn="ctr">
            <a:solidFill>
              <a:srgbClr val="F5822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228600" marR="0" indent="-228600" algn="l" defTabSz="4571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0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E7D1DC1-31BC-8B3E-ABA8-145F4C401835}"/>
              </a:ext>
            </a:extLst>
          </p:cNvPr>
          <p:cNvSpPr txBox="1">
            <a:spLocks/>
          </p:cNvSpPr>
          <p:nvPr/>
        </p:nvSpPr>
        <p:spPr>
          <a:xfrm>
            <a:off x="959239" y="3636198"/>
            <a:ext cx="11080345" cy="3803444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912A934-8864-F6FE-0144-6477B20F64AD}"/>
              </a:ext>
            </a:extLst>
          </p:cNvPr>
          <p:cNvSpPr txBox="1">
            <a:spLocks/>
          </p:cNvSpPr>
          <p:nvPr/>
        </p:nvSpPr>
        <p:spPr>
          <a:xfrm>
            <a:off x="565393" y="1270161"/>
            <a:ext cx="11362980" cy="5402487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Apply here: </a:t>
            </a:r>
            <a:r>
              <a:rPr lang="en-US" sz="1800" b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1800" b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www.servicemasterrestore.com</a:t>
            </a:r>
            <a:r>
              <a:rPr lang="en-US" sz="1800" b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/co-op-application/</a:t>
            </a:r>
            <a:endParaRPr lang="en-US" sz="1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can submit multiple applications until you meet your cap (75% of your 2024 NAF contribution). </a:t>
            </a:r>
          </a:p>
          <a:p>
            <a:pPr lvl="1"/>
            <a:r>
              <a:rPr 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Eg.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If your 2024 NAF contribution was $10,000, the maximum Co-Op reimbursement you can receive in 2025 is $7,500.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Marketing initiatives that fall under different categories must be submitted through separate forms. </a:t>
            </a:r>
            <a:r>
              <a:rPr lang="en-U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 i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f multiple applications belong in the same category, COMBINE THEM!</a:t>
            </a:r>
          </a:p>
          <a:p>
            <a:pPr lvl="1"/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Eg.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you don’t need a separate application for PPC and LSA. You also don’t need a separate application for different locations. </a:t>
            </a:r>
            <a:endParaRPr lang="en-US" sz="1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have to have spent at least $2,000 in one application to apply. If your application does not detail a program budget over $2,000, it will be denied. </a:t>
            </a:r>
          </a:p>
          <a:p>
            <a:pPr marL="0" indent="0">
              <a:buNone/>
            </a:pPr>
            <a:endParaRPr lang="en-US" sz="1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Applications open till November 1st, 2025, 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when funds are earmarked</a:t>
            </a:r>
            <a:r>
              <a:rPr lang="en-U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whichever comes first. APPLY EARLY!!!</a:t>
            </a:r>
          </a:p>
          <a:p>
            <a:pPr marL="0" indent="0">
              <a:buNone/>
            </a:pPr>
            <a:br>
              <a:rPr lang="en-US" sz="1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charset="2"/>
              <a:buNone/>
            </a:pP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780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551CA3-2D9C-150B-A1F6-A1030653E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EE11F37-9BD8-4F30-E257-0D8BC7993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sz="2500" dirty="0"/>
              <a:t>APPLICATION JOURNEY:</a:t>
            </a:r>
            <a:br>
              <a:rPr lang="en-US" sz="2500" dirty="0"/>
            </a:br>
            <a:r>
              <a:rPr lang="en-US" dirty="0"/>
              <a:t>SUBMIT APPLICATION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8D2F95-BABB-9318-5D84-5D544ADC736C}"/>
              </a:ext>
            </a:extLst>
          </p:cNvPr>
          <p:cNvSpPr txBox="1"/>
          <p:nvPr/>
        </p:nvSpPr>
        <p:spPr>
          <a:xfrm>
            <a:off x="8337176" y="4935071"/>
            <a:ext cx="0" cy="0"/>
          </a:xfrm>
          <a:prstGeom prst="rect">
            <a:avLst/>
          </a:prstGeom>
          <a:ln w="12700" cap="flat" cmpd="sng" algn="ctr">
            <a:solidFill>
              <a:srgbClr val="F5822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228600" marR="0" indent="-228600" algn="l" defTabSz="4571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0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B204EB7-C333-7B1E-F908-10DE00F77092}"/>
              </a:ext>
            </a:extLst>
          </p:cNvPr>
          <p:cNvSpPr txBox="1">
            <a:spLocks/>
          </p:cNvSpPr>
          <p:nvPr/>
        </p:nvSpPr>
        <p:spPr>
          <a:xfrm>
            <a:off x="959239" y="3636198"/>
            <a:ext cx="11080345" cy="3803444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29664C2-AF45-43D9-9C40-00B590AF6D4E}"/>
              </a:ext>
            </a:extLst>
          </p:cNvPr>
          <p:cNvSpPr txBox="1">
            <a:spLocks/>
          </p:cNvSpPr>
          <p:nvPr/>
        </p:nvSpPr>
        <p:spPr>
          <a:xfrm>
            <a:off x="676604" y="1257805"/>
            <a:ext cx="11080345" cy="3402598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 Marketing Collaboration application:</a:t>
            </a:r>
          </a:p>
          <a:p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group will nominate a lead franchise. The lead franchise will be responsible for submitting the application and gathering and submitting tracking documentation and receipts.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Must fill out the Local Marketing Collaboration Qualification Form (find it on the bottom of the application site). </a:t>
            </a:r>
          </a:p>
          <a:p>
            <a:pPr lvl="1"/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charset="2"/>
              <a:buNone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07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F8C236-F1D0-5816-F5CB-D7F4B3C22F7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5827" y="1286996"/>
            <a:ext cx="11080345" cy="4826747"/>
          </a:xfrm>
        </p:spPr>
        <p:txBody>
          <a:bodyPr/>
          <a:lstStyle/>
          <a:p>
            <a:r>
              <a:rPr lang="en-US" sz="2000" b="0" dirty="0"/>
              <a:t>What is Co-Op?</a:t>
            </a:r>
          </a:p>
          <a:p>
            <a:pPr lvl="1"/>
            <a:r>
              <a:rPr lang="en-US" sz="2000" dirty="0"/>
              <a:t>What Counts: Eligible Programs</a:t>
            </a:r>
          </a:p>
          <a:p>
            <a:pPr lvl="1"/>
            <a:r>
              <a:rPr lang="en-US" sz="2000" b="0" dirty="0"/>
              <a:t>What Doesn’t: Noneligible Programs</a:t>
            </a:r>
          </a:p>
          <a:p>
            <a:r>
              <a:rPr lang="en-US" sz="2000" b="0" dirty="0"/>
              <a:t>What do I have to do to get </a:t>
            </a:r>
            <a:r>
              <a:rPr lang="en-US" sz="2000" b="0" dirty="0" err="1"/>
              <a:t>reimbur</a:t>
            </a:r>
            <a:r>
              <a:rPr lang="en-US" sz="2000" b="0" dirty="0"/>
              <a:t>$$$ed?</a:t>
            </a:r>
          </a:p>
          <a:p>
            <a:pPr lvl="1"/>
            <a:r>
              <a:rPr lang="en-US" sz="2000" dirty="0"/>
              <a:t>Eligibility</a:t>
            </a:r>
            <a:endParaRPr lang="en-US" sz="2000" b="0" dirty="0"/>
          </a:p>
          <a:p>
            <a:pPr lvl="1"/>
            <a:r>
              <a:rPr lang="en-US" sz="2000" dirty="0"/>
              <a:t>Application Journey</a:t>
            </a:r>
          </a:p>
          <a:p>
            <a:pPr lvl="2"/>
            <a:r>
              <a:rPr lang="en-US" sz="2000" b="0" dirty="0"/>
              <a:t>Submit Application</a:t>
            </a:r>
          </a:p>
          <a:p>
            <a:pPr lvl="2"/>
            <a:r>
              <a:rPr lang="en-US" sz="2000" dirty="0"/>
              <a:t>Approval/Denial</a:t>
            </a:r>
          </a:p>
          <a:p>
            <a:pPr lvl="2"/>
            <a:r>
              <a:rPr lang="en-US" sz="2000" b="0" dirty="0"/>
              <a:t>Submit Tracking</a:t>
            </a:r>
            <a:r>
              <a:rPr lang="en-US" sz="2000" dirty="0"/>
              <a:t> &amp; Receipts</a:t>
            </a:r>
          </a:p>
          <a:p>
            <a:pPr lvl="2"/>
            <a:r>
              <a:rPr lang="en-US" sz="2000" b="0" dirty="0"/>
              <a:t>Confirmation and Get </a:t>
            </a:r>
            <a:r>
              <a:rPr lang="en-US" sz="2000" dirty="0"/>
              <a:t>Paid</a:t>
            </a:r>
            <a:endParaRPr lang="en-US" sz="2000" b="0" dirty="0"/>
          </a:p>
          <a:p>
            <a:r>
              <a:rPr lang="en-US" sz="2000" b="0" dirty="0"/>
              <a:t>How is the program different in 2025 compared to 2024?</a:t>
            </a:r>
          </a:p>
          <a:p>
            <a:r>
              <a:rPr lang="en-US" sz="2000" b="0" dirty="0"/>
              <a:t>HELP I’m still confused?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5F9939-B93F-AA48-52C0-A1B7DF880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786E8-22FE-6CAC-BDDD-A3655C253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FAB5C-8E3B-43B4-9A14-9ADB16B9B0A2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CCA5E-A7EC-542A-E18A-D6309ADB8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3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A3FB3AF-A650-DE61-971B-95E4A45A3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582" y="1421027"/>
            <a:ext cx="4154761" cy="54369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BC1010-FB14-517D-24B4-070CDD17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APPLICATION JOURNEY:</a:t>
            </a:r>
            <a:br>
              <a:rPr lang="en-US" sz="2500" dirty="0"/>
            </a:br>
            <a:r>
              <a:rPr lang="en-US" dirty="0"/>
              <a:t>SUBMIT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66D9F-1B5F-1C5B-4CDA-968786C54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FAB5C-8E3B-43B4-9A14-9ADB16B9B0A2}" type="slidenum">
              <a:rPr lang="en-US" smtClean="0"/>
              <a:t>20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1A1C9A-633B-B39B-710F-E5367C35821C}"/>
              </a:ext>
            </a:extLst>
          </p:cNvPr>
          <p:cNvSpPr/>
          <p:nvPr/>
        </p:nvSpPr>
        <p:spPr>
          <a:xfrm>
            <a:off x="425116" y="2397211"/>
            <a:ext cx="3294530" cy="175859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 participating franchises must pre-agree on the distribution of funds and submit a signed qualification form.</a:t>
            </a: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8" name="Picture 7" descr="A document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59D8EEE8-3C07-9385-0807-224C8FDBC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89" y="1199756"/>
            <a:ext cx="4202202" cy="54369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8151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C989F-3574-0EEE-672F-01A6F0A01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3C32962-7631-A819-DE6E-5B818436F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605" y="1296924"/>
            <a:ext cx="6456789" cy="48839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8E2BCB8-933E-48B1-81C5-65D9497DA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APPLICATION JOURNEY:</a:t>
            </a:r>
            <a:br>
              <a:rPr lang="en-US" sz="2500" dirty="0"/>
            </a:br>
            <a:r>
              <a:rPr lang="en-US" dirty="0"/>
              <a:t>SUBMIT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80372-BD88-D4C6-1028-97FB5EBC6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FAB5C-8E3B-43B4-9A14-9ADB16B9B0A2}" type="slidenum">
              <a:rPr lang="en-US" smtClean="0"/>
              <a:t>21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DD33F1-09AB-A217-9E4B-1C0CB3972E90}"/>
              </a:ext>
            </a:extLst>
          </p:cNvPr>
          <p:cNvSpPr/>
          <p:nvPr/>
        </p:nvSpPr>
        <p:spPr>
          <a:xfrm>
            <a:off x="7745480" y="4248880"/>
            <a:ext cx="3733948" cy="68146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/>
              <a:t>If you have multiple applications, the campaign name should help you tell them apart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502D55-EB3C-81B1-0D6F-4D607070E47B}"/>
              </a:ext>
            </a:extLst>
          </p:cNvPr>
          <p:cNvSpPr/>
          <p:nvPr/>
        </p:nvSpPr>
        <p:spPr>
          <a:xfrm>
            <a:off x="3118889" y="5998343"/>
            <a:ext cx="2812354" cy="54652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/>
              <a:t>Who should I follow up with questions?</a:t>
            </a:r>
          </a:p>
        </p:txBody>
      </p:sp>
    </p:spTree>
    <p:extLst>
      <p:ext uri="{BB962C8B-B14F-4D97-AF65-F5344CB8AC3E}">
        <p14:creationId xmlns:p14="http://schemas.microsoft.com/office/powerpoint/2010/main" val="2271129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BC1010-FB14-517D-24B4-070CDD17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APPLICATION JOURNEY:</a:t>
            </a:r>
            <a:br>
              <a:rPr lang="en-US" sz="2500" dirty="0"/>
            </a:br>
            <a:r>
              <a:rPr lang="en-US" dirty="0"/>
              <a:t>SUBMIT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66D9F-1B5F-1C5B-4CDA-968786C54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FAB5C-8E3B-43B4-9A14-9ADB16B9B0A2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2FE2D2F-981B-D1B5-193B-A178E3698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469" y="1465729"/>
            <a:ext cx="8984404" cy="36710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1A1C9A-633B-B39B-710F-E5367C35821C}"/>
              </a:ext>
            </a:extLst>
          </p:cNvPr>
          <p:cNvSpPr/>
          <p:nvPr/>
        </p:nvSpPr>
        <p:spPr>
          <a:xfrm>
            <a:off x="1889891" y="4732337"/>
            <a:ext cx="3626968" cy="80887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/>
              <a:t>Who provided this marketing service? Tradeshow name/Lamar/etc.</a:t>
            </a:r>
          </a:p>
        </p:txBody>
      </p:sp>
    </p:spTree>
    <p:extLst>
      <p:ext uri="{BB962C8B-B14F-4D97-AF65-F5344CB8AC3E}">
        <p14:creationId xmlns:p14="http://schemas.microsoft.com/office/powerpoint/2010/main" val="550473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BC1010-FB14-517D-24B4-070CDD17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APPLICATION JOURNEY:</a:t>
            </a:r>
            <a:br>
              <a:rPr lang="en-US" sz="2500" dirty="0"/>
            </a:br>
            <a:r>
              <a:rPr lang="en-US" dirty="0"/>
              <a:t>SUBMIT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66D9F-1B5F-1C5B-4CDA-968786C54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FAB5C-8E3B-43B4-9A14-9ADB16B9B0A2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FD1AF88-31A8-7DCB-6F2E-DA8A3FA8F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64" y="1152278"/>
            <a:ext cx="7678271" cy="57057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1A1C9A-633B-B39B-710F-E5367C35821C}"/>
              </a:ext>
            </a:extLst>
          </p:cNvPr>
          <p:cNvSpPr/>
          <p:nvPr/>
        </p:nvSpPr>
        <p:spPr>
          <a:xfrm>
            <a:off x="2582897" y="1458868"/>
            <a:ext cx="5513968" cy="57246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/>
              <a:t>Why are you investing in this program? And how does it support SMR as a brand?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265A7A-54F6-1557-5A1C-CFCEBA0CEE77}"/>
              </a:ext>
            </a:extLst>
          </p:cNvPr>
          <p:cNvSpPr/>
          <p:nvPr/>
        </p:nvSpPr>
        <p:spPr>
          <a:xfrm>
            <a:off x="2504067" y="3566165"/>
            <a:ext cx="4460046" cy="59617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/>
              <a:t>Who are you doing this for?</a:t>
            </a:r>
          </a:p>
          <a:p>
            <a:r>
              <a:rPr lang="en-US" sz="1500" dirty="0"/>
              <a:t>Insurance agents? Home-owners? Other?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0AA2BD-90BE-FBF1-819E-C865D138F1C6}"/>
              </a:ext>
            </a:extLst>
          </p:cNvPr>
          <p:cNvSpPr/>
          <p:nvPr/>
        </p:nvSpPr>
        <p:spPr>
          <a:xfrm>
            <a:off x="2510675" y="4459696"/>
            <a:ext cx="3255838" cy="50966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/>
              <a:t>Listenership? Leads? Click-through rate?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2006CC-5BCE-B333-DA94-060E4B3DB190}"/>
              </a:ext>
            </a:extLst>
          </p:cNvPr>
          <p:cNvSpPr/>
          <p:nvPr/>
        </p:nvSpPr>
        <p:spPr>
          <a:xfrm>
            <a:off x="6095999" y="4464956"/>
            <a:ext cx="3600074" cy="50966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/>
              <a:t>How much are you spending on the program within the year? Must be &gt;$2k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6DD2B8-7EC4-CCE0-7DB3-436A5F753311}"/>
              </a:ext>
            </a:extLst>
          </p:cNvPr>
          <p:cNvSpPr/>
          <p:nvPr/>
        </p:nvSpPr>
        <p:spPr>
          <a:xfrm>
            <a:off x="6095999" y="5450889"/>
            <a:ext cx="3600074" cy="50966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/>
              <a:t>Explain in detail how the budget is being spent</a:t>
            </a:r>
          </a:p>
        </p:txBody>
      </p:sp>
    </p:spTree>
    <p:extLst>
      <p:ext uri="{BB962C8B-B14F-4D97-AF65-F5344CB8AC3E}">
        <p14:creationId xmlns:p14="http://schemas.microsoft.com/office/powerpoint/2010/main" val="2294455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document&#10;&#10;Description automatically generated">
            <a:extLst>
              <a:ext uri="{FF2B5EF4-FFF2-40B4-BE49-F238E27FC236}">
                <a16:creationId xmlns:a16="http://schemas.microsoft.com/office/drawing/2014/main" id="{CFC51AD4-A6F3-7374-7A80-19504B767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58" y="1841157"/>
            <a:ext cx="10426492" cy="28049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BC1010-FB14-517D-24B4-070CDD17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APPLICATION JOURNEY:</a:t>
            </a:r>
            <a:br>
              <a:rPr lang="en-US" sz="2500" dirty="0"/>
            </a:br>
            <a:r>
              <a:rPr lang="en-US" dirty="0"/>
              <a:t>SUBMIT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66D9F-1B5F-1C5B-4CDA-968786C54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FAB5C-8E3B-43B4-9A14-9ADB16B9B0A2}" type="slidenum">
              <a:rPr lang="en-US" smtClean="0"/>
              <a:t>24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1A1C9A-633B-B39B-710F-E5367C35821C}"/>
              </a:ext>
            </a:extLst>
          </p:cNvPr>
          <p:cNvSpPr/>
          <p:nvPr/>
        </p:nvSpPr>
        <p:spPr>
          <a:xfrm>
            <a:off x="1614551" y="4437793"/>
            <a:ext cx="3626968" cy="80887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/>
              <a:t>The submit button only appears after all 5 boxes are checked</a:t>
            </a:r>
          </a:p>
        </p:txBody>
      </p:sp>
    </p:spTree>
    <p:extLst>
      <p:ext uri="{BB962C8B-B14F-4D97-AF65-F5344CB8AC3E}">
        <p14:creationId xmlns:p14="http://schemas.microsoft.com/office/powerpoint/2010/main" val="2847738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BC1010-FB14-517D-24B4-070CDD17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APPLICATION JOURNEY:</a:t>
            </a:r>
            <a:br>
              <a:rPr lang="en-US" sz="2500" dirty="0"/>
            </a:br>
            <a:r>
              <a:rPr lang="en-US" dirty="0"/>
              <a:t>SUBMIT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66D9F-1B5F-1C5B-4CDA-968786C54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EFAB5C-8E3B-43B4-9A14-9ADB16B9B0A2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A picture containing text, flower, plant, screenshot&#10;&#10;Description automatically generated">
            <a:extLst>
              <a:ext uri="{FF2B5EF4-FFF2-40B4-BE49-F238E27FC236}">
                <a16:creationId xmlns:a16="http://schemas.microsoft.com/office/drawing/2014/main" id="{2FC15AF5-2E23-C1A0-3203-EA4D5109E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1490870"/>
            <a:ext cx="7772400" cy="38762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B1A1C9A-633B-B39B-710F-E5367C35821C}"/>
              </a:ext>
            </a:extLst>
          </p:cNvPr>
          <p:cNvSpPr/>
          <p:nvPr/>
        </p:nvSpPr>
        <p:spPr>
          <a:xfrm>
            <a:off x="8333816" y="4276815"/>
            <a:ext cx="3626968" cy="80887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/>
              <a:t>When you see this screen, you just completed your first step! YAY</a:t>
            </a:r>
          </a:p>
        </p:txBody>
      </p:sp>
    </p:spTree>
    <p:extLst>
      <p:ext uri="{BB962C8B-B14F-4D97-AF65-F5344CB8AC3E}">
        <p14:creationId xmlns:p14="http://schemas.microsoft.com/office/powerpoint/2010/main" val="2662074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9287F27-0701-BBAE-2198-9E4A28A7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sz="2500" dirty="0"/>
              <a:t>APPLICATION JOURNEY:</a:t>
            </a:r>
            <a:br>
              <a:rPr lang="en-US" sz="2500" dirty="0"/>
            </a:br>
            <a:r>
              <a:rPr lang="en-US" dirty="0"/>
              <a:t>APPROVAL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DD86D-F60E-2A37-B6FC-CFF576B67D53}"/>
              </a:ext>
            </a:extLst>
          </p:cNvPr>
          <p:cNvSpPr txBox="1"/>
          <p:nvPr/>
        </p:nvSpPr>
        <p:spPr>
          <a:xfrm>
            <a:off x="8337176" y="4935071"/>
            <a:ext cx="0" cy="0"/>
          </a:xfrm>
          <a:prstGeom prst="rect">
            <a:avLst/>
          </a:prstGeom>
          <a:ln w="12700" cap="flat" cmpd="sng" algn="ctr">
            <a:solidFill>
              <a:srgbClr val="F5822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228600" marR="0" indent="-228600" algn="l" defTabSz="4571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0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E7D1DC1-31BC-8B3E-ABA8-145F4C401835}"/>
              </a:ext>
            </a:extLst>
          </p:cNvPr>
          <p:cNvSpPr txBox="1">
            <a:spLocks/>
          </p:cNvSpPr>
          <p:nvPr/>
        </p:nvSpPr>
        <p:spPr>
          <a:xfrm>
            <a:off x="959239" y="3636198"/>
            <a:ext cx="11080345" cy="3803444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AC8253B-78B9-67F5-3C82-7A82B941FC8C}"/>
              </a:ext>
            </a:extLst>
          </p:cNvPr>
          <p:cNvSpPr/>
          <p:nvPr/>
        </p:nvSpPr>
        <p:spPr>
          <a:xfrm>
            <a:off x="685543" y="2226064"/>
            <a:ext cx="1528997" cy="14840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Submit Application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47EB4A2-950D-99D8-1C24-B0B577E4E69B}"/>
              </a:ext>
            </a:extLst>
          </p:cNvPr>
          <p:cNvSpPr/>
          <p:nvPr/>
        </p:nvSpPr>
        <p:spPr>
          <a:xfrm>
            <a:off x="3092567" y="2261554"/>
            <a:ext cx="1528997" cy="148402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Approval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55B7C38-F8C5-0AA1-8B0E-01775FCBFCF2}"/>
              </a:ext>
            </a:extLst>
          </p:cNvPr>
          <p:cNvSpPr/>
          <p:nvPr/>
        </p:nvSpPr>
        <p:spPr>
          <a:xfrm>
            <a:off x="3092567" y="4097189"/>
            <a:ext cx="1528997" cy="14840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Denial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2A7696F-3E70-DC88-F7E5-C9E8D13DE0F0}"/>
              </a:ext>
            </a:extLst>
          </p:cNvPr>
          <p:cNvSpPr/>
          <p:nvPr/>
        </p:nvSpPr>
        <p:spPr>
          <a:xfrm>
            <a:off x="5499591" y="2261554"/>
            <a:ext cx="1528997" cy="14840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Submit </a:t>
            </a:r>
            <a:r>
              <a:rPr lang="en-US" b="1" u="sng" dirty="0">
                <a:solidFill>
                  <a:schemeClr val="tx1"/>
                </a:solidFill>
              </a:rPr>
              <a:t>BOTH</a:t>
            </a:r>
            <a:r>
              <a:rPr lang="en-US" dirty="0">
                <a:solidFill>
                  <a:schemeClr val="tx1"/>
                </a:solidFill>
              </a:rPr>
              <a:t> Tracking &amp; Receipts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6960B4-8DF7-9F9E-EBB5-0F3291A30F4B}"/>
              </a:ext>
            </a:extLst>
          </p:cNvPr>
          <p:cNvSpPr/>
          <p:nvPr/>
        </p:nvSpPr>
        <p:spPr>
          <a:xfrm>
            <a:off x="7738525" y="2261554"/>
            <a:ext cx="1528997" cy="14840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Confirmation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C2F28A6-8682-4FDF-F583-865FCE980359}"/>
              </a:ext>
            </a:extLst>
          </p:cNvPr>
          <p:cNvSpPr/>
          <p:nvPr/>
        </p:nvSpPr>
        <p:spPr>
          <a:xfrm>
            <a:off x="9977459" y="2261554"/>
            <a:ext cx="1528997" cy="14840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Cha-Ching!</a:t>
            </a: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92D5E18E-706F-7CFB-7252-7E7B9CC403F9}"/>
              </a:ext>
            </a:extLst>
          </p:cNvPr>
          <p:cNvSpPr/>
          <p:nvPr/>
        </p:nvSpPr>
        <p:spPr>
          <a:xfrm>
            <a:off x="2420434" y="2833165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B57CC93D-5F1A-2817-6F5F-9CBF60B6889C}"/>
              </a:ext>
            </a:extLst>
          </p:cNvPr>
          <p:cNvSpPr/>
          <p:nvPr/>
        </p:nvSpPr>
        <p:spPr>
          <a:xfrm>
            <a:off x="4800563" y="2846612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7D4160C7-722D-2BE6-27A2-C13DBB8978FF}"/>
              </a:ext>
            </a:extLst>
          </p:cNvPr>
          <p:cNvSpPr/>
          <p:nvPr/>
        </p:nvSpPr>
        <p:spPr>
          <a:xfrm rot="2559501">
            <a:off x="2370191" y="3740842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E9313BAA-12AF-BEDC-AA41-62CC3479AD79}"/>
              </a:ext>
            </a:extLst>
          </p:cNvPr>
          <p:cNvSpPr/>
          <p:nvPr/>
        </p:nvSpPr>
        <p:spPr>
          <a:xfrm>
            <a:off x="7140351" y="2886953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725F13F0-6B9D-A8AE-DCE2-0284EC0A534C}"/>
              </a:ext>
            </a:extLst>
          </p:cNvPr>
          <p:cNvSpPr/>
          <p:nvPr/>
        </p:nvSpPr>
        <p:spPr>
          <a:xfrm>
            <a:off x="9372563" y="2860059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09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9287F27-0701-BBAE-2198-9E4A28A7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sz="2500" dirty="0"/>
              <a:t>APPLICATION JOURNEY:</a:t>
            </a:r>
            <a:br>
              <a:rPr lang="en-US" sz="2500" dirty="0"/>
            </a:br>
            <a:r>
              <a:rPr lang="en-US" dirty="0"/>
              <a:t>APPROVAL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DD86D-F60E-2A37-B6FC-CFF576B67D53}"/>
              </a:ext>
            </a:extLst>
          </p:cNvPr>
          <p:cNvSpPr txBox="1"/>
          <p:nvPr/>
        </p:nvSpPr>
        <p:spPr>
          <a:xfrm>
            <a:off x="8337176" y="4935071"/>
            <a:ext cx="0" cy="0"/>
          </a:xfrm>
          <a:prstGeom prst="rect">
            <a:avLst/>
          </a:prstGeom>
          <a:ln w="12700" cap="flat" cmpd="sng" algn="ctr">
            <a:solidFill>
              <a:srgbClr val="F5822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228600" marR="0" indent="-228600" algn="l" defTabSz="4571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0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E7D1DC1-31BC-8B3E-ABA8-145F4C401835}"/>
              </a:ext>
            </a:extLst>
          </p:cNvPr>
          <p:cNvSpPr txBox="1">
            <a:spLocks/>
          </p:cNvSpPr>
          <p:nvPr/>
        </p:nvSpPr>
        <p:spPr>
          <a:xfrm>
            <a:off x="959239" y="3636198"/>
            <a:ext cx="11080345" cy="3803444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912A934-8864-F6FE-0144-6477B20F64AD}"/>
              </a:ext>
            </a:extLst>
          </p:cNvPr>
          <p:cNvSpPr txBox="1">
            <a:spLocks/>
          </p:cNvSpPr>
          <p:nvPr/>
        </p:nvSpPr>
        <p:spPr>
          <a:xfrm>
            <a:off x="688960" y="1418443"/>
            <a:ext cx="11080345" cy="3402598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Within 10 business days of submission, you will receive a confirmation email with a confirmation number and a copy of your submission. </a:t>
            </a:r>
          </a:p>
          <a:p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REMEMBER YOUR CONFIRMATION NUMBER</a:t>
            </a:r>
            <a: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! You’ll need it later.</a:t>
            </a:r>
          </a:p>
          <a:p>
            <a:pPr marL="0" indent="0">
              <a:buNone/>
            </a:pPr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All Co-Op applications must be submitted and approved before the start of the campaign with the exception of CAT events. These will be considered on a case-by-case basis. </a:t>
            </a:r>
          </a:p>
          <a:p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 Marketing Collaboration category: </a:t>
            </a:r>
            <a:r>
              <a:rPr lang="en-US" sz="2000" b="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points of contact from each participating franchises will be copied on email approvals and notifications from the Co-Op administrator to maintain transparency.</a:t>
            </a:r>
            <a:endParaRPr lang="en-US" sz="2000" b="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" charset="2"/>
              <a:buNone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17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9287F27-0701-BBAE-2198-9E4A28A7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sz="2500" dirty="0"/>
              <a:t>APPLICATION JOURNEY:</a:t>
            </a:r>
            <a:br>
              <a:rPr lang="en-US" sz="2500" dirty="0"/>
            </a:br>
            <a:r>
              <a:rPr lang="en-US" dirty="0"/>
              <a:t>APPROVAL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DD86D-F60E-2A37-B6FC-CFF576B67D53}"/>
              </a:ext>
            </a:extLst>
          </p:cNvPr>
          <p:cNvSpPr txBox="1"/>
          <p:nvPr/>
        </p:nvSpPr>
        <p:spPr>
          <a:xfrm>
            <a:off x="8337176" y="4935071"/>
            <a:ext cx="0" cy="0"/>
          </a:xfrm>
          <a:prstGeom prst="rect">
            <a:avLst/>
          </a:prstGeom>
          <a:ln w="12700" cap="flat" cmpd="sng" algn="ctr">
            <a:solidFill>
              <a:srgbClr val="F5822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228600" marR="0" indent="-228600" algn="l" defTabSz="4571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0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E7D1DC1-31BC-8B3E-ABA8-145F4C401835}"/>
              </a:ext>
            </a:extLst>
          </p:cNvPr>
          <p:cNvSpPr txBox="1">
            <a:spLocks/>
          </p:cNvSpPr>
          <p:nvPr/>
        </p:nvSpPr>
        <p:spPr>
          <a:xfrm>
            <a:off x="959239" y="3636198"/>
            <a:ext cx="11080345" cy="3803444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D263623-0557-D830-48ED-76176E67C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873" y="1870724"/>
            <a:ext cx="9496517" cy="38987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9D20F2E-F661-CF56-D483-5AB02222C6BE}"/>
              </a:ext>
            </a:extLst>
          </p:cNvPr>
          <p:cNvSpPr txBox="1">
            <a:spLocks/>
          </p:cNvSpPr>
          <p:nvPr/>
        </p:nvSpPr>
        <p:spPr>
          <a:xfrm>
            <a:off x="688960" y="1418443"/>
            <a:ext cx="11080345" cy="452281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effectLst/>
                <a:latin typeface="Calibri" panose="020F0502020204030204" pitchFamily="34" charset="0"/>
              </a:rPr>
              <a:t>SAMPLE APPROVAL EMAIL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9B3612-DFC1-921F-6718-B4FE024A07E8}"/>
              </a:ext>
            </a:extLst>
          </p:cNvPr>
          <p:cNvSpPr/>
          <p:nvPr/>
        </p:nvSpPr>
        <p:spPr>
          <a:xfrm>
            <a:off x="7555340" y="1870724"/>
            <a:ext cx="3626968" cy="80887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/>
              <a:t>How much you have left until hitting your reimbursement cap (75% of 2024 NAF)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B8123C75-5D6D-BD29-9BE4-3CE8D0FA9D31}"/>
              </a:ext>
            </a:extLst>
          </p:cNvPr>
          <p:cNvSpPr/>
          <p:nvPr/>
        </p:nvSpPr>
        <p:spPr>
          <a:xfrm rot="20529839">
            <a:off x="6516628" y="2427359"/>
            <a:ext cx="716692" cy="224879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>
            <a:outerShdw blurRad="47625" dist="76200" dir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A3B8F8-4472-41AC-5E2D-7C46D5B5E0E5}"/>
              </a:ext>
            </a:extLst>
          </p:cNvPr>
          <p:cNvSpPr/>
          <p:nvPr/>
        </p:nvSpPr>
        <p:spPr>
          <a:xfrm>
            <a:off x="67146" y="3452388"/>
            <a:ext cx="1316811" cy="167357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/>
              <a:t>How much is earmarked for you (35% or 45% of your program budget)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9C23DB95-2CD0-F2B8-6967-AF08E2E7A776}"/>
              </a:ext>
            </a:extLst>
          </p:cNvPr>
          <p:cNvSpPr/>
          <p:nvPr/>
        </p:nvSpPr>
        <p:spPr>
          <a:xfrm rot="8833059">
            <a:off x="692767" y="2959486"/>
            <a:ext cx="716692" cy="224879"/>
          </a:xfrm>
          <a:prstGeom prst="leftArrow">
            <a:avLst/>
          </a:prstGeom>
          <a:solidFill>
            <a:schemeClr val="accent2"/>
          </a:solidFill>
          <a:ln>
            <a:noFill/>
          </a:ln>
          <a:effectLst>
            <a:outerShdw blurRad="47625" dist="76200" dir="2700000" rotWithShape="0">
              <a:srgbClr val="000000">
                <a:alpha val="1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65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9287F27-0701-BBAE-2198-9E4A28A7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sz="2500" dirty="0"/>
              <a:t>APPLICATION JOURNEY:</a:t>
            </a:r>
            <a:br>
              <a:rPr lang="en-US" sz="2500" dirty="0"/>
            </a:br>
            <a:r>
              <a:rPr lang="en-US" dirty="0"/>
              <a:t>APPROVAL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DD86D-F60E-2A37-B6FC-CFF576B67D53}"/>
              </a:ext>
            </a:extLst>
          </p:cNvPr>
          <p:cNvSpPr txBox="1"/>
          <p:nvPr/>
        </p:nvSpPr>
        <p:spPr>
          <a:xfrm>
            <a:off x="8337176" y="4935071"/>
            <a:ext cx="0" cy="0"/>
          </a:xfrm>
          <a:prstGeom prst="rect">
            <a:avLst/>
          </a:prstGeom>
          <a:ln w="12700" cap="flat" cmpd="sng" algn="ctr">
            <a:solidFill>
              <a:srgbClr val="F5822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228600" marR="0" indent="-228600" algn="l" defTabSz="4571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0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E7D1DC1-31BC-8B3E-ABA8-145F4C401835}"/>
              </a:ext>
            </a:extLst>
          </p:cNvPr>
          <p:cNvSpPr txBox="1">
            <a:spLocks/>
          </p:cNvSpPr>
          <p:nvPr/>
        </p:nvSpPr>
        <p:spPr>
          <a:xfrm>
            <a:off x="959239" y="3636198"/>
            <a:ext cx="11080345" cy="3803444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912A934-8864-F6FE-0144-6477B20F64AD}"/>
              </a:ext>
            </a:extLst>
          </p:cNvPr>
          <p:cNvSpPr txBox="1">
            <a:spLocks/>
          </p:cNvSpPr>
          <p:nvPr/>
        </p:nvSpPr>
        <p:spPr>
          <a:xfrm>
            <a:off x="756196" y="1727701"/>
            <a:ext cx="11080345" cy="3402598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If you reach out to me with questions about your application, mention your confirmation number</a:t>
            </a:r>
          </a:p>
          <a:p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The reimbursement will not exceed the approved amount but could be less depending on the receipted received</a:t>
            </a:r>
          </a:p>
          <a:p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The amount of leftover funds tells you how much Co-Op funds you can still claim by submitting more applications</a:t>
            </a:r>
          </a:p>
        </p:txBody>
      </p:sp>
    </p:spTree>
    <p:extLst>
      <p:ext uri="{BB962C8B-B14F-4D97-AF65-F5344CB8AC3E}">
        <p14:creationId xmlns:p14="http://schemas.microsoft.com/office/powerpoint/2010/main" val="633853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D649AC-ECBF-2CE8-6073-CF4A253629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IS CO-OP?</a:t>
            </a:r>
          </a:p>
        </p:txBody>
      </p:sp>
    </p:spTree>
    <p:extLst>
      <p:ext uri="{BB962C8B-B14F-4D97-AF65-F5344CB8AC3E}">
        <p14:creationId xmlns:p14="http://schemas.microsoft.com/office/powerpoint/2010/main" val="747283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9287F27-0701-BBAE-2198-9E4A28A7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12064"/>
          </a:xfrm>
        </p:spPr>
        <p:txBody>
          <a:bodyPr/>
          <a:lstStyle/>
          <a:p>
            <a:r>
              <a:rPr lang="en-US" sz="2500" dirty="0"/>
              <a:t>APPLICATION JOURNEY:</a:t>
            </a:r>
            <a:br>
              <a:rPr lang="en-US" sz="2500" dirty="0"/>
            </a:br>
            <a:r>
              <a:rPr lang="en-US" dirty="0"/>
              <a:t>DENIAL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DD86D-F60E-2A37-B6FC-CFF576B67D53}"/>
              </a:ext>
            </a:extLst>
          </p:cNvPr>
          <p:cNvSpPr txBox="1"/>
          <p:nvPr/>
        </p:nvSpPr>
        <p:spPr>
          <a:xfrm>
            <a:off x="8337176" y="4935071"/>
            <a:ext cx="0" cy="0"/>
          </a:xfrm>
          <a:prstGeom prst="rect">
            <a:avLst/>
          </a:prstGeom>
          <a:ln w="12700" cap="flat" cmpd="sng" algn="ctr">
            <a:solidFill>
              <a:srgbClr val="F5822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228600" marR="0" indent="-228600" algn="l" defTabSz="4571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0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E7D1DC1-31BC-8B3E-ABA8-145F4C401835}"/>
              </a:ext>
            </a:extLst>
          </p:cNvPr>
          <p:cNvSpPr txBox="1">
            <a:spLocks/>
          </p:cNvSpPr>
          <p:nvPr/>
        </p:nvSpPr>
        <p:spPr>
          <a:xfrm>
            <a:off x="959239" y="3636198"/>
            <a:ext cx="11080345" cy="3803444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AC8253B-78B9-67F5-3C82-7A82B941FC8C}"/>
              </a:ext>
            </a:extLst>
          </p:cNvPr>
          <p:cNvSpPr/>
          <p:nvPr/>
        </p:nvSpPr>
        <p:spPr>
          <a:xfrm>
            <a:off x="685543" y="2226064"/>
            <a:ext cx="1528997" cy="14840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Submit Application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47EB4A2-950D-99D8-1C24-B0B577E4E69B}"/>
              </a:ext>
            </a:extLst>
          </p:cNvPr>
          <p:cNvSpPr/>
          <p:nvPr/>
        </p:nvSpPr>
        <p:spPr>
          <a:xfrm>
            <a:off x="3092567" y="2261554"/>
            <a:ext cx="1528997" cy="14840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Approval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55B7C38-F8C5-0AA1-8B0E-01775FCBFCF2}"/>
              </a:ext>
            </a:extLst>
          </p:cNvPr>
          <p:cNvSpPr/>
          <p:nvPr/>
        </p:nvSpPr>
        <p:spPr>
          <a:xfrm>
            <a:off x="3092567" y="4097189"/>
            <a:ext cx="1528997" cy="1484027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Denial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2A7696F-3E70-DC88-F7E5-C9E8D13DE0F0}"/>
              </a:ext>
            </a:extLst>
          </p:cNvPr>
          <p:cNvSpPr/>
          <p:nvPr/>
        </p:nvSpPr>
        <p:spPr>
          <a:xfrm>
            <a:off x="5499591" y="2261554"/>
            <a:ext cx="1528997" cy="14840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Submit </a:t>
            </a:r>
            <a:r>
              <a:rPr lang="en-US" b="1" u="sng" dirty="0">
                <a:solidFill>
                  <a:schemeClr val="tx1"/>
                </a:solidFill>
              </a:rPr>
              <a:t>BOTH</a:t>
            </a:r>
            <a:r>
              <a:rPr lang="en-US" dirty="0">
                <a:solidFill>
                  <a:schemeClr val="tx1"/>
                </a:solidFill>
              </a:rPr>
              <a:t> Tracking &amp; Receipts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6960B4-8DF7-9F9E-EBB5-0F3291A30F4B}"/>
              </a:ext>
            </a:extLst>
          </p:cNvPr>
          <p:cNvSpPr/>
          <p:nvPr/>
        </p:nvSpPr>
        <p:spPr>
          <a:xfrm>
            <a:off x="7738525" y="2261554"/>
            <a:ext cx="1528997" cy="14840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Confirmation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C2F28A6-8682-4FDF-F583-865FCE980359}"/>
              </a:ext>
            </a:extLst>
          </p:cNvPr>
          <p:cNvSpPr/>
          <p:nvPr/>
        </p:nvSpPr>
        <p:spPr>
          <a:xfrm>
            <a:off x="9977459" y="2261554"/>
            <a:ext cx="1528997" cy="14840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Cha-Ching!</a:t>
            </a: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92D5E18E-706F-7CFB-7252-7E7B9CC403F9}"/>
              </a:ext>
            </a:extLst>
          </p:cNvPr>
          <p:cNvSpPr/>
          <p:nvPr/>
        </p:nvSpPr>
        <p:spPr>
          <a:xfrm>
            <a:off x="2420434" y="2833165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B57CC93D-5F1A-2817-6F5F-9CBF60B6889C}"/>
              </a:ext>
            </a:extLst>
          </p:cNvPr>
          <p:cNvSpPr/>
          <p:nvPr/>
        </p:nvSpPr>
        <p:spPr>
          <a:xfrm>
            <a:off x="4800563" y="2846612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7D4160C7-722D-2BE6-27A2-C13DBB8978FF}"/>
              </a:ext>
            </a:extLst>
          </p:cNvPr>
          <p:cNvSpPr/>
          <p:nvPr/>
        </p:nvSpPr>
        <p:spPr>
          <a:xfrm rot="2559501">
            <a:off x="2370191" y="3740842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E9313BAA-12AF-BEDC-AA41-62CC3479AD79}"/>
              </a:ext>
            </a:extLst>
          </p:cNvPr>
          <p:cNvSpPr/>
          <p:nvPr/>
        </p:nvSpPr>
        <p:spPr>
          <a:xfrm>
            <a:off x="7140351" y="2886953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725F13F0-6B9D-A8AE-DCE2-0284EC0A534C}"/>
              </a:ext>
            </a:extLst>
          </p:cNvPr>
          <p:cNvSpPr/>
          <p:nvPr/>
        </p:nvSpPr>
        <p:spPr>
          <a:xfrm>
            <a:off x="9372563" y="2860059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99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9287F27-0701-BBAE-2198-9E4A28A7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sz="2500" dirty="0"/>
              <a:t>APPLICATION JOURNEY:</a:t>
            </a:r>
            <a:br>
              <a:rPr lang="en-US" sz="2500" dirty="0"/>
            </a:br>
            <a:r>
              <a:rPr lang="en-US" dirty="0"/>
              <a:t>DENIAL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DD86D-F60E-2A37-B6FC-CFF576B67D53}"/>
              </a:ext>
            </a:extLst>
          </p:cNvPr>
          <p:cNvSpPr txBox="1"/>
          <p:nvPr/>
        </p:nvSpPr>
        <p:spPr>
          <a:xfrm>
            <a:off x="8337176" y="4935071"/>
            <a:ext cx="0" cy="0"/>
          </a:xfrm>
          <a:prstGeom prst="rect">
            <a:avLst/>
          </a:prstGeom>
          <a:ln w="12700" cap="flat" cmpd="sng" algn="ctr">
            <a:solidFill>
              <a:srgbClr val="F5822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228600" marR="0" indent="-228600" algn="l" defTabSz="4571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0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E7D1DC1-31BC-8B3E-ABA8-145F4C401835}"/>
              </a:ext>
            </a:extLst>
          </p:cNvPr>
          <p:cNvSpPr txBox="1">
            <a:spLocks/>
          </p:cNvSpPr>
          <p:nvPr/>
        </p:nvSpPr>
        <p:spPr>
          <a:xfrm>
            <a:off x="959239" y="3636198"/>
            <a:ext cx="11080345" cy="3803444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912A934-8864-F6FE-0144-6477B20F64AD}"/>
              </a:ext>
            </a:extLst>
          </p:cNvPr>
          <p:cNvSpPr txBox="1">
            <a:spLocks/>
          </p:cNvSpPr>
          <p:nvPr/>
        </p:nvSpPr>
        <p:spPr>
          <a:xfrm>
            <a:off x="756196" y="1727701"/>
            <a:ext cx="11080345" cy="3402598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If your application is denied, you will receive an email within 10 business days with reasons for denial.</a:t>
            </a:r>
          </a:p>
        </p:txBody>
      </p:sp>
      <p:pic>
        <p:nvPicPr>
          <p:cNvPr id="6" name="Picture 5" descr="A bird sitting on a ledge&#10;&#10;Description automatically generated">
            <a:extLst>
              <a:ext uri="{FF2B5EF4-FFF2-40B4-BE49-F238E27FC236}">
                <a16:creationId xmlns:a16="http://schemas.microsoft.com/office/drawing/2014/main" id="{90EE4DF6-5BF3-9130-456A-AB628081F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70" y="2642124"/>
            <a:ext cx="5971059" cy="341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75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9287F27-0701-BBAE-2198-9E4A28A7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12064"/>
          </a:xfrm>
        </p:spPr>
        <p:txBody>
          <a:bodyPr/>
          <a:lstStyle/>
          <a:p>
            <a:r>
              <a:rPr lang="en-US" sz="2500" dirty="0"/>
              <a:t>APPLICATION JOURNEY:</a:t>
            </a:r>
            <a:br>
              <a:rPr lang="en-US" sz="2500" dirty="0"/>
            </a:br>
            <a:r>
              <a:rPr lang="en-US" dirty="0"/>
              <a:t>Submit tracking &amp; receipts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DD86D-F60E-2A37-B6FC-CFF576B67D53}"/>
              </a:ext>
            </a:extLst>
          </p:cNvPr>
          <p:cNvSpPr txBox="1"/>
          <p:nvPr/>
        </p:nvSpPr>
        <p:spPr>
          <a:xfrm>
            <a:off x="8337176" y="4935071"/>
            <a:ext cx="0" cy="0"/>
          </a:xfrm>
          <a:prstGeom prst="rect">
            <a:avLst/>
          </a:prstGeom>
          <a:ln w="12700" cap="flat" cmpd="sng" algn="ctr">
            <a:solidFill>
              <a:srgbClr val="F5822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228600" marR="0" indent="-228600" algn="l" defTabSz="4571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0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E7D1DC1-31BC-8B3E-ABA8-145F4C401835}"/>
              </a:ext>
            </a:extLst>
          </p:cNvPr>
          <p:cNvSpPr txBox="1">
            <a:spLocks/>
          </p:cNvSpPr>
          <p:nvPr/>
        </p:nvSpPr>
        <p:spPr>
          <a:xfrm>
            <a:off x="959239" y="3636198"/>
            <a:ext cx="11080345" cy="3803444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AC8253B-78B9-67F5-3C82-7A82B941FC8C}"/>
              </a:ext>
            </a:extLst>
          </p:cNvPr>
          <p:cNvSpPr/>
          <p:nvPr/>
        </p:nvSpPr>
        <p:spPr>
          <a:xfrm>
            <a:off x="685543" y="2226064"/>
            <a:ext cx="1528997" cy="14840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Submit Application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47EB4A2-950D-99D8-1C24-B0B577E4E69B}"/>
              </a:ext>
            </a:extLst>
          </p:cNvPr>
          <p:cNvSpPr/>
          <p:nvPr/>
        </p:nvSpPr>
        <p:spPr>
          <a:xfrm>
            <a:off x="3092567" y="2261554"/>
            <a:ext cx="1528997" cy="14840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Approval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55B7C38-F8C5-0AA1-8B0E-01775FCBFCF2}"/>
              </a:ext>
            </a:extLst>
          </p:cNvPr>
          <p:cNvSpPr/>
          <p:nvPr/>
        </p:nvSpPr>
        <p:spPr>
          <a:xfrm>
            <a:off x="3092567" y="4097189"/>
            <a:ext cx="1528997" cy="14840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Denial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2A7696F-3E70-DC88-F7E5-C9E8D13DE0F0}"/>
              </a:ext>
            </a:extLst>
          </p:cNvPr>
          <p:cNvSpPr/>
          <p:nvPr/>
        </p:nvSpPr>
        <p:spPr>
          <a:xfrm>
            <a:off x="5499591" y="2261554"/>
            <a:ext cx="1528997" cy="1484027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Submit </a:t>
            </a:r>
            <a:r>
              <a:rPr lang="en-US" b="1" u="sng" dirty="0">
                <a:solidFill>
                  <a:schemeClr val="tx1"/>
                </a:solidFill>
              </a:rPr>
              <a:t>BOTH</a:t>
            </a:r>
            <a:r>
              <a:rPr lang="en-US" dirty="0">
                <a:solidFill>
                  <a:schemeClr val="tx1"/>
                </a:solidFill>
              </a:rPr>
              <a:t> Tracking &amp; Receipts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6960B4-8DF7-9F9E-EBB5-0F3291A30F4B}"/>
              </a:ext>
            </a:extLst>
          </p:cNvPr>
          <p:cNvSpPr/>
          <p:nvPr/>
        </p:nvSpPr>
        <p:spPr>
          <a:xfrm>
            <a:off x="7738525" y="2261554"/>
            <a:ext cx="1528997" cy="14840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Confirmation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C2F28A6-8682-4FDF-F583-865FCE980359}"/>
              </a:ext>
            </a:extLst>
          </p:cNvPr>
          <p:cNvSpPr/>
          <p:nvPr/>
        </p:nvSpPr>
        <p:spPr>
          <a:xfrm>
            <a:off x="9977459" y="2261554"/>
            <a:ext cx="1528997" cy="14840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Cha-Ching!</a:t>
            </a: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92D5E18E-706F-7CFB-7252-7E7B9CC403F9}"/>
              </a:ext>
            </a:extLst>
          </p:cNvPr>
          <p:cNvSpPr/>
          <p:nvPr/>
        </p:nvSpPr>
        <p:spPr>
          <a:xfrm>
            <a:off x="2420434" y="2833165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B57CC93D-5F1A-2817-6F5F-9CBF60B6889C}"/>
              </a:ext>
            </a:extLst>
          </p:cNvPr>
          <p:cNvSpPr/>
          <p:nvPr/>
        </p:nvSpPr>
        <p:spPr>
          <a:xfrm>
            <a:off x="4800563" y="2846612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7D4160C7-722D-2BE6-27A2-C13DBB8978FF}"/>
              </a:ext>
            </a:extLst>
          </p:cNvPr>
          <p:cNvSpPr/>
          <p:nvPr/>
        </p:nvSpPr>
        <p:spPr>
          <a:xfrm rot="2559501">
            <a:off x="2370191" y="3740842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E9313BAA-12AF-BEDC-AA41-62CC3479AD79}"/>
              </a:ext>
            </a:extLst>
          </p:cNvPr>
          <p:cNvSpPr/>
          <p:nvPr/>
        </p:nvSpPr>
        <p:spPr>
          <a:xfrm>
            <a:off x="7140351" y="2886953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725F13F0-6B9D-A8AE-DCE2-0284EC0A534C}"/>
              </a:ext>
            </a:extLst>
          </p:cNvPr>
          <p:cNvSpPr/>
          <p:nvPr/>
        </p:nvSpPr>
        <p:spPr>
          <a:xfrm>
            <a:off x="9372563" y="2860059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560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9287F27-0701-BBAE-2198-9E4A28A7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sz="2500" dirty="0"/>
              <a:t>APPLICATION JOURNEY:</a:t>
            </a:r>
            <a:br>
              <a:rPr lang="en-US" sz="2500" dirty="0"/>
            </a:br>
            <a:r>
              <a:rPr lang="en-US" dirty="0"/>
              <a:t>SUBMIT TRACKING &amp; RECEIPTS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DD86D-F60E-2A37-B6FC-CFF576B67D53}"/>
              </a:ext>
            </a:extLst>
          </p:cNvPr>
          <p:cNvSpPr txBox="1"/>
          <p:nvPr/>
        </p:nvSpPr>
        <p:spPr>
          <a:xfrm>
            <a:off x="8337176" y="4935071"/>
            <a:ext cx="0" cy="0"/>
          </a:xfrm>
          <a:prstGeom prst="rect">
            <a:avLst/>
          </a:prstGeom>
          <a:ln w="12700" cap="flat" cmpd="sng" algn="ctr">
            <a:solidFill>
              <a:srgbClr val="F5822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228600" marR="0" indent="-228600" algn="l" defTabSz="4571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0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E7D1DC1-31BC-8B3E-ABA8-145F4C401835}"/>
              </a:ext>
            </a:extLst>
          </p:cNvPr>
          <p:cNvSpPr txBox="1">
            <a:spLocks/>
          </p:cNvSpPr>
          <p:nvPr/>
        </p:nvSpPr>
        <p:spPr>
          <a:xfrm>
            <a:off x="959239" y="3636198"/>
            <a:ext cx="11080345" cy="3803444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912A934-8864-F6FE-0144-6477B20F64AD}"/>
              </a:ext>
            </a:extLst>
          </p:cNvPr>
          <p:cNvSpPr txBox="1">
            <a:spLocks/>
          </p:cNvSpPr>
          <p:nvPr/>
        </p:nvSpPr>
        <p:spPr>
          <a:xfrm>
            <a:off x="743840" y="1356998"/>
            <a:ext cx="11080345" cy="3402598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Submit tracking &amp; receipts here: </a:t>
            </a:r>
            <a:r>
              <a:rPr lang="en-US" sz="2000" b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2000" b="0" dirty="0" err="1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www.servicemasterrestore.com</a:t>
            </a:r>
            <a:r>
              <a:rPr lang="en-US" sz="2000" b="0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/co-op-application-2 </a:t>
            </a:r>
            <a:b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u="sng" dirty="0">
                <a:latin typeface="Arial" panose="020B0604020202020204" pitchFamily="34" charset="0"/>
                <a:cs typeface="Arial" panose="020B0604020202020204" pitchFamily="34" charset="0"/>
              </a:rPr>
              <a:t>Don’t submit tracking &amp; receipts before you are approved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– It only prolongs your wait time</a:t>
            </a:r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Receipts for year-round programs can be submitted on a monthly, quarterly, or annual basis. </a:t>
            </a:r>
          </a:p>
          <a:p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n-US" sz="20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you have multiple receipts/invoices, please merge all files into 1 PFD and submit one application. DO NOT fill out a separate submission for each receipt – you will be asked to resubmit.</a:t>
            </a:r>
          </a:p>
          <a:p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receipt submissions must meet a minimum threshold of $1,000</a:t>
            </a:r>
            <a:r>
              <a:rPr lang="en-US" sz="20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Submissions below this amount will be returned for consolidation.</a:t>
            </a:r>
            <a: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972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6C8EB-4F9B-1CEB-2FA3-565516407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271ADDC-D826-36FE-63E6-0CC64711F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sz="2500" dirty="0"/>
              <a:t>APPLICATION JOURNEY:</a:t>
            </a:r>
            <a:br>
              <a:rPr lang="en-US" sz="2500" dirty="0"/>
            </a:br>
            <a:r>
              <a:rPr lang="en-US" dirty="0"/>
              <a:t>SUBMIT TRACKING &amp; RECEIPTS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B52B68-BD9F-B836-C0D8-F005729AE2F7}"/>
              </a:ext>
            </a:extLst>
          </p:cNvPr>
          <p:cNvSpPr txBox="1"/>
          <p:nvPr/>
        </p:nvSpPr>
        <p:spPr>
          <a:xfrm>
            <a:off x="8337176" y="4935071"/>
            <a:ext cx="0" cy="0"/>
          </a:xfrm>
          <a:prstGeom prst="rect">
            <a:avLst/>
          </a:prstGeom>
          <a:ln w="12700" cap="flat" cmpd="sng" algn="ctr">
            <a:solidFill>
              <a:srgbClr val="F5822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228600" marR="0" indent="-228600" algn="l" defTabSz="4571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0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F2E2C6B-DF89-E32E-E5F2-C9868DABE92F}"/>
              </a:ext>
            </a:extLst>
          </p:cNvPr>
          <p:cNvSpPr txBox="1">
            <a:spLocks/>
          </p:cNvSpPr>
          <p:nvPr/>
        </p:nvSpPr>
        <p:spPr>
          <a:xfrm>
            <a:off x="959239" y="3636198"/>
            <a:ext cx="11080345" cy="3803444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A25CEFA-BC27-9174-FB4E-878FC471BD7C}"/>
              </a:ext>
            </a:extLst>
          </p:cNvPr>
          <p:cNvSpPr txBox="1">
            <a:spLocks/>
          </p:cNvSpPr>
          <p:nvPr/>
        </p:nvSpPr>
        <p:spPr>
          <a:xfrm>
            <a:off x="743840" y="1356998"/>
            <a:ext cx="11080345" cy="3402598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Submissions containing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than three receipts or invoices </a:t>
            </a:r>
            <a:r>
              <a:rPr lang="en-US" sz="20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 include a </a:t>
            </a:r>
            <a:r>
              <a:rPr lang="en-US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cover page </a:t>
            </a:r>
            <a:r>
              <a:rPr lang="en-US" sz="20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an itemized breakdown of the expenses. </a:t>
            </a:r>
          </a:p>
          <a:p>
            <a:endParaRPr lang="en-US" sz="2000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0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Local Marketing Collaboration, the leading franchise is required to submit an itemized breakdown of contributions from each participating franchise AND a summary of how the reimbursement will be divided.</a:t>
            </a:r>
          </a:p>
          <a:p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ust be submitted by 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December 9th, 2025</a:t>
            </a:r>
            <a: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or YOU WILL NOT BE REIMBURSED. </a:t>
            </a:r>
          </a:p>
          <a:p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25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9287F27-0701-BBAE-2198-9E4A28A7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sz="2500" dirty="0"/>
              <a:t>APPLICATION JOURNEY:</a:t>
            </a:r>
            <a:br>
              <a:rPr lang="en-US" sz="2500" dirty="0"/>
            </a:br>
            <a:r>
              <a:rPr lang="en-US" dirty="0"/>
              <a:t>SUBMIT TRACKING &amp; RECEIPTS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DD86D-F60E-2A37-B6FC-CFF576B67D53}"/>
              </a:ext>
            </a:extLst>
          </p:cNvPr>
          <p:cNvSpPr txBox="1"/>
          <p:nvPr/>
        </p:nvSpPr>
        <p:spPr>
          <a:xfrm>
            <a:off x="8337176" y="4935071"/>
            <a:ext cx="0" cy="0"/>
          </a:xfrm>
          <a:prstGeom prst="rect">
            <a:avLst/>
          </a:prstGeom>
          <a:ln w="12700" cap="flat" cmpd="sng" algn="ctr">
            <a:solidFill>
              <a:srgbClr val="F5822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228600" marR="0" indent="-228600" algn="l" defTabSz="4571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0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E801ED8-97E2-056F-7614-CFFC424E3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082700"/>
              </p:ext>
            </p:extLst>
          </p:nvPr>
        </p:nvGraphicFramePr>
        <p:xfrm>
          <a:off x="813486" y="1458076"/>
          <a:ext cx="10565026" cy="4217881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5282513">
                  <a:extLst>
                    <a:ext uri="{9D8B030D-6E8A-4147-A177-3AD203B41FA5}">
                      <a16:colId xmlns:a16="http://schemas.microsoft.com/office/drawing/2014/main" val="3319320177"/>
                    </a:ext>
                  </a:extLst>
                </a:gridCol>
                <a:gridCol w="5282513">
                  <a:extLst>
                    <a:ext uri="{9D8B030D-6E8A-4147-A177-3AD203B41FA5}">
                      <a16:colId xmlns:a16="http://schemas.microsoft.com/office/drawing/2014/main" val="2023145911"/>
                    </a:ext>
                  </a:extLst>
                </a:gridCol>
              </a:tblGrid>
              <a:tr h="866838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Marketing Collaboration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Local Marketing Collaboration Qualification form (required at the application phase)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Required documentation based on the category of the campaign (see below)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3474480882"/>
                  </a:ext>
                </a:extLst>
              </a:tr>
              <a:tr h="595227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Media Campaign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Blueprint ONLY: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Receipts/Invoices (no tracking necessary)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982206721"/>
                  </a:ext>
                </a:extLst>
              </a:tr>
              <a:tr h="595227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Media Campaign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Receipts/invoices</a:t>
                      </a:r>
                    </a:p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KPI reporting provided by vendor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4047301733"/>
                  </a:ext>
                </a:extLst>
              </a:tr>
              <a:tr h="861613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 Marketing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Receipts/invoices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Tradeshow &amp; Sponsorship leads form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Events Qualification form OR tracked in Luxor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2502237061"/>
                  </a:ext>
                </a:extLst>
              </a:tr>
              <a:tr h="595227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Cause Marketing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1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Receipts/invoices</a:t>
                      </a:r>
                    </a:p>
                    <a:p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Cause Marketing tracking form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41564719"/>
                  </a:ext>
                </a:extLst>
              </a:tr>
              <a:tr h="595227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 Marketing</a:t>
                      </a: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Receipts/invoices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Luxor OR Agent Marketing Tracking Form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897464569"/>
                  </a:ext>
                </a:extLst>
              </a:tr>
            </a:tbl>
          </a:graphicData>
        </a:graphic>
      </p:graphicFrame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346B11F-997A-34BA-9BC7-A8B81FB1F23D}"/>
              </a:ext>
            </a:extLst>
          </p:cNvPr>
          <p:cNvSpPr txBox="1">
            <a:spLocks/>
          </p:cNvSpPr>
          <p:nvPr/>
        </p:nvSpPr>
        <p:spPr>
          <a:xfrm>
            <a:off x="813486" y="6186992"/>
            <a:ext cx="11080345" cy="509666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 can find all the forms on the bottom of the Co-Op application site</a:t>
            </a:r>
            <a:endParaRPr lang="en-US" sz="2000" b="0" dirty="0">
              <a:effectLst/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2281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9287F27-0701-BBAE-2198-9E4A28A7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sz="2500" dirty="0"/>
              <a:t>APPLICATION JOURNEY:</a:t>
            </a:r>
            <a:br>
              <a:rPr lang="en-US" sz="2500" dirty="0"/>
            </a:br>
            <a:r>
              <a:rPr lang="en-US" dirty="0"/>
              <a:t>SUBMIT TRACKING &amp; RECEIPTS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DD86D-F60E-2A37-B6FC-CFF576B67D53}"/>
              </a:ext>
            </a:extLst>
          </p:cNvPr>
          <p:cNvSpPr txBox="1"/>
          <p:nvPr/>
        </p:nvSpPr>
        <p:spPr>
          <a:xfrm>
            <a:off x="8312463" y="4267806"/>
            <a:ext cx="0" cy="0"/>
          </a:xfrm>
          <a:prstGeom prst="rect">
            <a:avLst/>
          </a:prstGeom>
          <a:ln w="12700" cap="flat" cmpd="sng" algn="ctr">
            <a:solidFill>
              <a:srgbClr val="F5822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228600" marR="0" indent="-228600" algn="l" defTabSz="4571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0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E7D1DC1-31BC-8B3E-ABA8-145F4C401835}"/>
              </a:ext>
            </a:extLst>
          </p:cNvPr>
          <p:cNvSpPr txBox="1">
            <a:spLocks/>
          </p:cNvSpPr>
          <p:nvPr/>
        </p:nvSpPr>
        <p:spPr>
          <a:xfrm>
            <a:off x="959239" y="3636198"/>
            <a:ext cx="11080345" cy="3803444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FC344B4-9E02-7F5E-5623-23AA3919E0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64"/>
          <a:stretch/>
        </p:blipFill>
        <p:spPr>
          <a:xfrm>
            <a:off x="2173568" y="1559381"/>
            <a:ext cx="8229675" cy="46313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8348D4-84A7-7B4A-F94E-5EBE3F7E3005}"/>
              </a:ext>
            </a:extLst>
          </p:cNvPr>
          <p:cNvSpPr/>
          <p:nvPr/>
        </p:nvSpPr>
        <p:spPr>
          <a:xfrm>
            <a:off x="1888186" y="3964089"/>
            <a:ext cx="4183101" cy="42937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/>
              <a:t>How much do the attached receipts add up to?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FDA36C-14B0-F7E6-C12D-F1973C04E5CA}"/>
              </a:ext>
            </a:extLst>
          </p:cNvPr>
          <p:cNvSpPr/>
          <p:nvPr/>
        </p:nvSpPr>
        <p:spPr>
          <a:xfrm>
            <a:off x="6327648" y="3964089"/>
            <a:ext cx="4510079" cy="42937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/>
              <a:t>How much are you expecting in reimbursement? (35% or 45% of the number on the left)</a:t>
            </a:r>
          </a:p>
        </p:txBody>
      </p:sp>
    </p:spTree>
    <p:extLst>
      <p:ext uri="{BB962C8B-B14F-4D97-AF65-F5344CB8AC3E}">
        <p14:creationId xmlns:p14="http://schemas.microsoft.com/office/powerpoint/2010/main" val="2320445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9287F27-0701-BBAE-2198-9E4A28A7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12064"/>
          </a:xfrm>
        </p:spPr>
        <p:txBody>
          <a:bodyPr/>
          <a:lstStyle/>
          <a:p>
            <a:r>
              <a:rPr lang="en-US" sz="2500" dirty="0"/>
              <a:t>APPLICATION JOURNEY:</a:t>
            </a:r>
            <a:br>
              <a:rPr lang="en-US" sz="2500" dirty="0"/>
            </a:br>
            <a:r>
              <a:rPr lang="en-US" dirty="0"/>
              <a:t>CONFIRMATION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DD86D-F60E-2A37-B6FC-CFF576B67D53}"/>
              </a:ext>
            </a:extLst>
          </p:cNvPr>
          <p:cNvSpPr txBox="1"/>
          <p:nvPr/>
        </p:nvSpPr>
        <p:spPr>
          <a:xfrm>
            <a:off x="8337176" y="4935071"/>
            <a:ext cx="0" cy="0"/>
          </a:xfrm>
          <a:prstGeom prst="rect">
            <a:avLst/>
          </a:prstGeom>
          <a:ln w="12700" cap="flat" cmpd="sng" algn="ctr">
            <a:solidFill>
              <a:srgbClr val="F5822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228600" marR="0" indent="-228600" algn="l" defTabSz="4571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0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E7D1DC1-31BC-8B3E-ABA8-145F4C401835}"/>
              </a:ext>
            </a:extLst>
          </p:cNvPr>
          <p:cNvSpPr txBox="1">
            <a:spLocks/>
          </p:cNvSpPr>
          <p:nvPr/>
        </p:nvSpPr>
        <p:spPr>
          <a:xfrm>
            <a:off x="959239" y="3636198"/>
            <a:ext cx="11080345" cy="3803444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AC8253B-78B9-67F5-3C82-7A82B941FC8C}"/>
              </a:ext>
            </a:extLst>
          </p:cNvPr>
          <p:cNvSpPr/>
          <p:nvPr/>
        </p:nvSpPr>
        <p:spPr>
          <a:xfrm>
            <a:off x="685543" y="2226064"/>
            <a:ext cx="1528997" cy="14840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Submit Application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47EB4A2-950D-99D8-1C24-B0B577E4E69B}"/>
              </a:ext>
            </a:extLst>
          </p:cNvPr>
          <p:cNvSpPr/>
          <p:nvPr/>
        </p:nvSpPr>
        <p:spPr>
          <a:xfrm>
            <a:off x="3092567" y="2261554"/>
            <a:ext cx="1528997" cy="14840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Approval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55B7C38-F8C5-0AA1-8B0E-01775FCBFCF2}"/>
              </a:ext>
            </a:extLst>
          </p:cNvPr>
          <p:cNvSpPr/>
          <p:nvPr/>
        </p:nvSpPr>
        <p:spPr>
          <a:xfrm>
            <a:off x="3092567" y="4097189"/>
            <a:ext cx="1528997" cy="14840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Denial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2A7696F-3E70-DC88-F7E5-C9E8D13DE0F0}"/>
              </a:ext>
            </a:extLst>
          </p:cNvPr>
          <p:cNvSpPr/>
          <p:nvPr/>
        </p:nvSpPr>
        <p:spPr>
          <a:xfrm>
            <a:off x="5499591" y="2261554"/>
            <a:ext cx="1528997" cy="14840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Submit </a:t>
            </a:r>
            <a:r>
              <a:rPr lang="en-US" b="1" u="sng" dirty="0">
                <a:solidFill>
                  <a:schemeClr val="tx1"/>
                </a:solidFill>
              </a:rPr>
              <a:t>BOTH</a:t>
            </a:r>
            <a:r>
              <a:rPr lang="en-US" dirty="0">
                <a:solidFill>
                  <a:schemeClr val="tx1"/>
                </a:solidFill>
              </a:rPr>
              <a:t> Tracking &amp; Receipts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6960B4-8DF7-9F9E-EBB5-0F3291A30F4B}"/>
              </a:ext>
            </a:extLst>
          </p:cNvPr>
          <p:cNvSpPr/>
          <p:nvPr/>
        </p:nvSpPr>
        <p:spPr>
          <a:xfrm>
            <a:off x="7738525" y="2261554"/>
            <a:ext cx="1528997" cy="148402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Confirmation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C2F28A6-8682-4FDF-F583-865FCE980359}"/>
              </a:ext>
            </a:extLst>
          </p:cNvPr>
          <p:cNvSpPr/>
          <p:nvPr/>
        </p:nvSpPr>
        <p:spPr>
          <a:xfrm>
            <a:off x="9977459" y="2261554"/>
            <a:ext cx="1528997" cy="14840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Cha-Ching!</a:t>
            </a: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92D5E18E-706F-7CFB-7252-7E7B9CC403F9}"/>
              </a:ext>
            </a:extLst>
          </p:cNvPr>
          <p:cNvSpPr/>
          <p:nvPr/>
        </p:nvSpPr>
        <p:spPr>
          <a:xfrm>
            <a:off x="2420434" y="2833165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B57CC93D-5F1A-2817-6F5F-9CBF60B6889C}"/>
              </a:ext>
            </a:extLst>
          </p:cNvPr>
          <p:cNvSpPr/>
          <p:nvPr/>
        </p:nvSpPr>
        <p:spPr>
          <a:xfrm>
            <a:off x="4800563" y="2846612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7D4160C7-722D-2BE6-27A2-C13DBB8978FF}"/>
              </a:ext>
            </a:extLst>
          </p:cNvPr>
          <p:cNvSpPr/>
          <p:nvPr/>
        </p:nvSpPr>
        <p:spPr>
          <a:xfrm rot="2559501">
            <a:off x="2370191" y="3740842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E9313BAA-12AF-BEDC-AA41-62CC3479AD79}"/>
              </a:ext>
            </a:extLst>
          </p:cNvPr>
          <p:cNvSpPr/>
          <p:nvPr/>
        </p:nvSpPr>
        <p:spPr>
          <a:xfrm>
            <a:off x="7140351" y="2886953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725F13F0-6B9D-A8AE-DCE2-0284EC0A534C}"/>
              </a:ext>
            </a:extLst>
          </p:cNvPr>
          <p:cNvSpPr/>
          <p:nvPr/>
        </p:nvSpPr>
        <p:spPr>
          <a:xfrm>
            <a:off x="9372563" y="2860059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024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9287F27-0701-BBAE-2198-9E4A28A7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sz="2500" dirty="0"/>
              <a:t>APPLICATION JOURNEY:</a:t>
            </a:r>
            <a:br>
              <a:rPr lang="en-US" sz="2500" dirty="0"/>
            </a:br>
            <a:r>
              <a:rPr lang="en-US" dirty="0"/>
              <a:t>confirmation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DD86D-F60E-2A37-B6FC-CFF576B67D53}"/>
              </a:ext>
            </a:extLst>
          </p:cNvPr>
          <p:cNvSpPr txBox="1"/>
          <p:nvPr/>
        </p:nvSpPr>
        <p:spPr>
          <a:xfrm>
            <a:off x="8337176" y="4935071"/>
            <a:ext cx="0" cy="0"/>
          </a:xfrm>
          <a:prstGeom prst="rect">
            <a:avLst/>
          </a:prstGeom>
          <a:ln w="12700" cap="flat" cmpd="sng" algn="ctr">
            <a:solidFill>
              <a:srgbClr val="F5822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228600" marR="0" indent="-228600" algn="l" defTabSz="4571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0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E7D1DC1-31BC-8B3E-ABA8-145F4C401835}"/>
              </a:ext>
            </a:extLst>
          </p:cNvPr>
          <p:cNvSpPr txBox="1">
            <a:spLocks/>
          </p:cNvSpPr>
          <p:nvPr/>
        </p:nvSpPr>
        <p:spPr>
          <a:xfrm>
            <a:off x="959239" y="3636198"/>
            <a:ext cx="11080345" cy="3803444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912A934-8864-F6FE-0144-6477B20F64AD}"/>
              </a:ext>
            </a:extLst>
          </p:cNvPr>
          <p:cNvSpPr txBox="1">
            <a:spLocks/>
          </p:cNvSpPr>
          <p:nvPr/>
        </p:nvSpPr>
        <p:spPr>
          <a:xfrm>
            <a:off x="756196" y="1727701"/>
            <a:ext cx="11080345" cy="3402598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SAMPLE CONFIRMATION</a:t>
            </a: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5B8FAA-CCF9-2E0E-C461-C2D79D711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52" y="2230172"/>
            <a:ext cx="9993432" cy="12056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92397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9287F27-0701-BBAE-2198-9E4A28A7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12064"/>
          </a:xfrm>
        </p:spPr>
        <p:txBody>
          <a:bodyPr/>
          <a:lstStyle/>
          <a:p>
            <a:r>
              <a:rPr lang="en-US" sz="2500" dirty="0"/>
              <a:t>APPLICATION JOURNEY:</a:t>
            </a:r>
            <a:br>
              <a:rPr lang="en-US" sz="2500" dirty="0"/>
            </a:br>
            <a:r>
              <a:rPr lang="en-US" dirty="0"/>
              <a:t>GETTING PAID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DD86D-F60E-2A37-B6FC-CFF576B67D53}"/>
              </a:ext>
            </a:extLst>
          </p:cNvPr>
          <p:cNvSpPr txBox="1"/>
          <p:nvPr/>
        </p:nvSpPr>
        <p:spPr>
          <a:xfrm>
            <a:off x="8337176" y="4935071"/>
            <a:ext cx="0" cy="0"/>
          </a:xfrm>
          <a:prstGeom prst="rect">
            <a:avLst/>
          </a:prstGeom>
          <a:ln w="12700" cap="flat" cmpd="sng" algn="ctr">
            <a:solidFill>
              <a:srgbClr val="F5822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228600" marR="0" indent="-228600" algn="l" defTabSz="4571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0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E7D1DC1-31BC-8B3E-ABA8-145F4C401835}"/>
              </a:ext>
            </a:extLst>
          </p:cNvPr>
          <p:cNvSpPr txBox="1">
            <a:spLocks/>
          </p:cNvSpPr>
          <p:nvPr/>
        </p:nvSpPr>
        <p:spPr>
          <a:xfrm>
            <a:off x="959239" y="3636198"/>
            <a:ext cx="11080345" cy="3803444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AC8253B-78B9-67F5-3C82-7A82B941FC8C}"/>
              </a:ext>
            </a:extLst>
          </p:cNvPr>
          <p:cNvSpPr/>
          <p:nvPr/>
        </p:nvSpPr>
        <p:spPr>
          <a:xfrm>
            <a:off x="685543" y="2226064"/>
            <a:ext cx="1528997" cy="14840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Submit Application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47EB4A2-950D-99D8-1C24-B0B577E4E69B}"/>
              </a:ext>
            </a:extLst>
          </p:cNvPr>
          <p:cNvSpPr/>
          <p:nvPr/>
        </p:nvSpPr>
        <p:spPr>
          <a:xfrm>
            <a:off x="3092567" y="2261554"/>
            <a:ext cx="1528997" cy="14840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Approval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55B7C38-F8C5-0AA1-8B0E-01775FCBFCF2}"/>
              </a:ext>
            </a:extLst>
          </p:cNvPr>
          <p:cNvSpPr/>
          <p:nvPr/>
        </p:nvSpPr>
        <p:spPr>
          <a:xfrm>
            <a:off x="3092567" y="4097189"/>
            <a:ext cx="1528997" cy="14840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Denial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2A7696F-3E70-DC88-F7E5-C9E8D13DE0F0}"/>
              </a:ext>
            </a:extLst>
          </p:cNvPr>
          <p:cNvSpPr/>
          <p:nvPr/>
        </p:nvSpPr>
        <p:spPr>
          <a:xfrm>
            <a:off x="5499591" y="2261554"/>
            <a:ext cx="1528997" cy="14840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Submit </a:t>
            </a:r>
            <a:r>
              <a:rPr lang="en-US" b="1" u="sng" dirty="0">
                <a:solidFill>
                  <a:schemeClr val="tx1"/>
                </a:solidFill>
              </a:rPr>
              <a:t>BOTH</a:t>
            </a:r>
            <a:r>
              <a:rPr lang="en-US" dirty="0">
                <a:solidFill>
                  <a:schemeClr val="tx1"/>
                </a:solidFill>
              </a:rPr>
              <a:t> Tracking &amp; Receipts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A6960B4-8DF7-9F9E-EBB5-0F3291A30F4B}"/>
              </a:ext>
            </a:extLst>
          </p:cNvPr>
          <p:cNvSpPr/>
          <p:nvPr/>
        </p:nvSpPr>
        <p:spPr>
          <a:xfrm>
            <a:off x="7738525" y="2261554"/>
            <a:ext cx="1528997" cy="148402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Confirmation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C2F28A6-8682-4FDF-F583-865FCE980359}"/>
              </a:ext>
            </a:extLst>
          </p:cNvPr>
          <p:cNvSpPr/>
          <p:nvPr/>
        </p:nvSpPr>
        <p:spPr>
          <a:xfrm>
            <a:off x="9977459" y="2261554"/>
            <a:ext cx="1528997" cy="148402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Cha-Ching!</a:t>
            </a:r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92D5E18E-706F-7CFB-7252-7E7B9CC403F9}"/>
              </a:ext>
            </a:extLst>
          </p:cNvPr>
          <p:cNvSpPr/>
          <p:nvPr/>
        </p:nvSpPr>
        <p:spPr>
          <a:xfrm>
            <a:off x="2420434" y="2833165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B57CC93D-5F1A-2817-6F5F-9CBF60B6889C}"/>
              </a:ext>
            </a:extLst>
          </p:cNvPr>
          <p:cNvSpPr/>
          <p:nvPr/>
        </p:nvSpPr>
        <p:spPr>
          <a:xfrm>
            <a:off x="4800563" y="2846612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>
            <a:extLst>
              <a:ext uri="{FF2B5EF4-FFF2-40B4-BE49-F238E27FC236}">
                <a16:creationId xmlns:a16="http://schemas.microsoft.com/office/drawing/2014/main" id="{7D4160C7-722D-2BE6-27A2-C13DBB8978FF}"/>
              </a:ext>
            </a:extLst>
          </p:cNvPr>
          <p:cNvSpPr/>
          <p:nvPr/>
        </p:nvSpPr>
        <p:spPr>
          <a:xfrm rot="2559501">
            <a:off x="2370191" y="3740842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E9313BAA-12AF-BEDC-AA41-62CC3479AD79}"/>
              </a:ext>
            </a:extLst>
          </p:cNvPr>
          <p:cNvSpPr/>
          <p:nvPr/>
        </p:nvSpPr>
        <p:spPr>
          <a:xfrm>
            <a:off x="7140351" y="2886953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725F13F0-6B9D-A8AE-DCE2-0284EC0A534C}"/>
              </a:ext>
            </a:extLst>
          </p:cNvPr>
          <p:cNvSpPr/>
          <p:nvPr/>
        </p:nvSpPr>
        <p:spPr>
          <a:xfrm>
            <a:off x="9372563" y="2860059"/>
            <a:ext cx="564777" cy="363070"/>
          </a:xfrm>
          <a:prstGeom prst="rightArrow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9C574-6500-0335-38F4-9762418E2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617F105-D909-89D1-102F-7FBAE3BC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dirty="0"/>
              <a:t>WHAT IS IT?</a:t>
            </a:r>
          </a:p>
        </p:txBody>
      </p:sp>
      <p:pic>
        <p:nvPicPr>
          <p:cNvPr id="2" name="Picture 2" descr="Friday Fun: Share your funniest work-related memes...">
            <a:extLst>
              <a:ext uri="{FF2B5EF4-FFF2-40B4-BE49-F238E27FC236}">
                <a16:creationId xmlns:a16="http://schemas.microsoft.com/office/drawing/2014/main" id="{8F9FDB9A-6935-9DF0-74D9-18CC392ED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4317" y="1266611"/>
            <a:ext cx="4713084" cy="471308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EA5159DC-1015-A97C-E4F8-0EB59E9E9A91}"/>
              </a:ext>
            </a:extLst>
          </p:cNvPr>
          <p:cNvSpPr txBox="1">
            <a:spLocks/>
          </p:cNvSpPr>
          <p:nvPr/>
        </p:nvSpPr>
        <p:spPr>
          <a:xfrm>
            <a:off x="566786" y="1266611"/>
            <a:ext cx="5443012" cy="47130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42866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504C4C"/>
                </a:solidFill>
                <a:latin typeface="+mn-lt"/>
                <a:ea typeface="+mn-ea"/>
                <a:cs typeface="+mn-cs"/>
              </a:defRPr>
            </a:lvl1pPr>
            <a:lvl2pPr marL="742874" indent="-285721" algn="l" defTabSz="457153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504C4C"/>
                </a:solidFill>
                <a:latin typeface="+mn-lt"/>
                <a:ea typeface="+mn-ea"/>
                <a:cs typeface="+mn-cs"/>
              </a:defRPr>
            </a:lvl2pPr>
            <a:lvl3pPr marL="1142884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504C4C"/>
                </a:solidFill>
                <a:latin typeface="+mn-lt"/>
                <a:ea typeface="+mn-ea"/>
                <a:cs typeface="+mn-cs"/>
              </a:defRPr>
            </a:lvl3pPr>
            <a:lvl4pPr marL="1600037" indent="-228577" algn="l" defTabSz="457153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rgbClr val="504C4C"/>
                </a:solidFill>
                <a:latin typeface="+mn-lt"/>
                <a:ea typeface="+mn-ea"/>
                <a:cs typeface="+mn-cs"/>
              </a:defRPr>
            </a:lvl4pPr>
            <a:lvl5pPr marL="2057192" indent="-228577" algn="l" defTabSz="457153" rtl="0" eaLnBrk="1" latinLnBrk="0" hangingPunct="1">
              <a:spcBef>
                <a:spcPct val="20000"/>
              </a:spcBef>
              <a:buFont typeface="Arial"/>
              <a:buChar char="»"/>
              <a:defRPr sz="1000" kern="1200" cap="al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Objectives:</a:t>
            </a:r>
          </a:p>
          <a:p>
            <a:pPr marL="690368" lvl="1" indent="-342900">
              <a:buFont typeface="Arial"/>
              <a:buAutoNum type="arabicPeriod"/>
            </a:pPr>
            <a:r>
              <a:rPr lang="en-US" sz="2000" dirty="0"/>
              <a:t>To encourage local marketing &amp; branding</a:t>
            </a:r>
          </a:p>
          <a:p>
            <a:pPr marL="690368" lvl="1" indent="-342900">
              <a:buFont typeface="Arial"/>
              <a:buAutoNum type="arabicPeriod"/>
            </a:pPr>
            <a:r>
              <a:rPr lang="en-US" sz="2000" dirty="0"/>
              <a:t>To foster </a:t>
            </a:r>
            <a:r>
              <a:rPr lang="en-US" sz="2000" b="1" dirty="0"/>
              <a:t>collaboration</a:t>
            </a:r>
            <a:r>
              <a:rPr lang="en-US" sz="2000" dirty="0"/>
              <a:t> among franchisees within the same local market</a:t>
            </a:r>
          </a:p>
          <a:p>
            <a:pPr marL="690368" lvl="1" indent="-342900">
              <a:buFont typeface="Arial"/>
              <a:buAutoNum type="arabicPeriod"/>
            </a:pPr>
            <a:endParaRPr lang="en-US" sz="2000" dirty="0"/>
          </a:p>
          <a:p>
            <a:pPr marL="347468" lvl="1" indent="0">
              <a:buFont typeface="Arial"/>
              <a:buNone/>
            </a:pPr>
            <a:r>
              <a:rPr lang="en-US" sz="2000" dirty="0"/>
              <a:t>Long story short…we are dedicating $1.5M of the NAF to PAYING YOU BACK for a portion of your marketing spend.</a:t>
            </a:r>
          </a:p>
          <a:p>
            <a:endParaRPr lang="en-US" sz="2000" dirty="0"/>
          </a:p>
          <a:p>
            <a:r>
              <a:rPr lang="en-US" sz="2000" dirty="0"/>
              <a:t>You can get reimbursed for as much as 75% of your 2024 NAF contribution!!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sz="17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0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9287F27-0701-BBAE-2198-9E4A28A7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sz="2500" dirty="0"/>
              <a:t>APPLICATION JOURNEY:</a:t>
            </a:r>
            <a:br>
              <a:rPr lang="en-US" sz="2500" dirty="0"/>
            </a:br>
            <a:r>
              <a:rPr lang="en-US" dirty="0"/>
              <a:t>GETTING PAID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DD86D-F60E-2A37-B6FC-CFF576B67D53}"/>
              </a:ext>
            </a:extLst>
          </p:cNvPr>
          <p:cNvSpPr txBox="1"/>
          <p:nvPr/>
        </p:nvSpPr>
        <p:spPr>
          <a:xfrm>
            <a:off x="8337176" y="4935071"/>
            <a:ext cx="0" cy="0"/>
          </a:xfrm>
          <a:prstGeom prst="rect">
            <a:avLst/>
          </a:prstGeom>
          <a:ln w="12700" cap="flat" cmpd="sng" algn="ctr">
            <a:solidFill>
              <a:srgbClr val="F5822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228600" marR="0" indent="-228600" algn="l" defTabSz="4571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0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E7D1DC1-31BC-8B3E-ABA8-145F4C401835}"/>
              </a:ext>
            </a:extLst>
          </p:cNvPr>
          <p:cNvSpPr txBox="1">
            <a:spLocks/>
          </p:cNvSpPr>
          <p:nvPr/>
        </p:nvSpPr>
        <p:spPr>
          <a:xfrm>
            <a:off x="959239" y="3636198"/>
            <a:ext cx="11080345" cy="3803444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EE50179-5B66-6B47-9051-09C972AC5B2D}"/>
              </a:ext>
            </a:extLst>
          </p:cNvPr>
          <p:cNvSpPr txBox="1">
            <a:spLocks/>
          </p:cNvSpPr>
          <p:nvPr/>
        </p:nvSpPr>
        <p:spPr>
          <a:xfrm>
            <a:off x="555827" y="5537920"/>
            <a:ext cx="11080345" cy="509666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(It will be an ACH payment)</a:t>
            </a:r>
          </a:p>
        </p:txBody>
      </p:sp>
      <p:pic>
        <p:nvPicPr>
          <p:cNvPr id="14338" name="Picture 2" descr="Make It Rain Money GIFs | Tenor">
            <a:extLst>
              <a:ext uri="{FF2B5EF4-FFF2-40B4-BE49-F238E27FC236}">
                <a16:creationId xmlns:a16="http://schemas.microsoft.com/office/drawing/2014/main" id="{C7DEAE49-140B-13D9-FEB9-91FB14A6E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779" y="1453334"/>
            <a:ext cx="5268442" cy="395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7977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8FCADC-A892-890B-FDBF-6A6AE542CA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HOW IS </a:t>
            </a:r>
            <a:r>
              <a:rPr lang="en-US" dirty="0">
                <a:latin typeface="Gotham" panose="02000504050000020004" pitchFamily="2" charset="0"/>
              </a:rPr>
              <a:t>2025 DIFFERENT?</a:t>
            </a:r>
          </a:p>
        </p:txBody>
      </p:sp>
    </p:spTree>
    <p:extLst>
      <p:ext uri="{BB962C8B-B14F-4D97-AF65-F5344CB8AC3E}">
        <p14:creationId xmlns:p14="http://schemas.microsoft.com/office/powerpoint/2010/main" val="1273440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9287F27-0701-BBAE-2198-9E4A28A7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dirty="0"/>
              <a:t>2024 VS. 2025 IN CO-OP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9DD86D-F60E-2A37-B6FC-CFF576B67D53}"/>
              </a:ext>
            </a:extLst>
          </p:cNvPr>
          <p:cNvSpPr txBox="1"/>
          <p:nvPr/>
        </p:nvSpPr>
        <p:spPr>
          <a:xfrm>
            <a:off x="8337176" y="4935071"/>
            <a:ext cx="0" cy="0"/>
          </a:xfrm>
          <a:prstGeom prst="rect">
            <a:avLst/>
          </a:prstGeom>
          <a:ln w="12700" cap="flat" cmpd="sng" algn="ctr">
            <a:solidFill>
              <a:srgbClr val="F5822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marL="228600" marR="0" indent="-228600" algn="l" defTabSz="45715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04C4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E7D1DC1-31BC-8B3E-ABA8-145F4C401835}"/>
              </a:ext>
            </a:extLst>
          </p:cNvPr>
          <p:cNvSpPr txBox="1">
            <a:spLocks/>
          </p:cNvSpPr>
          <p:nvPr/>
        </p:nvSpPr>
        <p:spPr>
          <a:xfrm>
            <a:off x="946882" y="2038160"/>
            <a:ext cx="11080345" cy="3803444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3338659-F58A-BB8C-CC40-A39F60A57193}"/>
              </a:ext>
            </a:extLst>
          </p:cNvPr>
          <p:cNvSpPr txBox="1">
            <a:spLocks/>
          </p:cNvSpPr>
          <p:nvPr/>
        </p:nvSpPr>
        <p:spPr>
          <a:xfrm>
            <a:off x="743840" y="1356998"/>
            <a:ext cx="11080345" cy="3402598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New!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Local Marketing Collaboration category</a:t>
            </a:r>
          </a:p>
          <a:p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New! </a:t>
            </a:r>
            <a: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Digital Media category updates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Blueprint ONLY</a:t>
            </a:r>
          </a:p>
          <a:p>
            <a:pPr lvl="1"/>
            <a:r>
              <a:rPr lang="en-US" sz="20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have to submit receipts (no tracking needed)</a:t>
            </a:r>
          </a:p>
          <a:p>
            <a:pPr lvl="1"/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New!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Receipt submission updates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$1000 minimum threshold</a:t>
            </a:r>
          </a:p>
          <a:p>
            <a:pPr lvl="1"/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Cover page required for 3 or more receipts</a:t>
            </a:r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468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589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8FCADC-A892-890B-FDBF-6A6AE542CA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Gotham" panose="02000504050000020004" pitchFamily="2" charset="0"/>
              </a:rPr>
              <a:t>HELP I’M STILL CONFUSED?</a:t>
            </a:r>
          </a:p>
        </p:txBody>
      </p:sp>
    </p:spTree>
    <p:extLst>
      <p:ext uri="{BB962C8B-B14F-4D97-AF65-F5344CB8AC3E}">
        <p14:creationId xmlns:p14="http://schemas.microsoft.com/office/powerpoint/2010/main" val="25593732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9287F27-0701-BBAE-2198-9E4A28A7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75CF439-74B5-EB53-AA44-BFF8C22767B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5827" y="1398144"/>
            <a:ext cx="11080345" cy="3803444"/>
          </a:xfrm>
        </p:spPr>
        <p:txBody>
          <a:bodyPr/>
          <a:lstStyle/>
          <a:p>
            <a:pPr marL="457200" indent="-457200">
              <a:buFont typeface="Wingdings" charset="2"/>
              <a:buAutoNum type="arabicPeriod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2025 Co-Op Guidelines </a:t>
            </a:r>
          </a:p>
          <a:p>
            <a:pPr marL="457200" indent="-457200">
              <a:buAutoNum type="arabicPeriod"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This presentation</a:t>
            </a:r>
          </a:p>
          <a:p>
            <a:pPr marL="457200" indent="-457200">
              <a:buAutoNum type="arabicPeriod"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charset="2"/>
              <a:buAutoNum type="arabicPeriod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Marketing Newsletter (deadline reminders, Co-Op closing/extension, everything important)</a:t>
            </a:r>
          </a:p>
          <a:p>
            <a:pPr marL="457200" indent="-457200">
              <a:buFont typeface="Wingdings" charset="2"/>
              <a:buAutoNum type="arabicPeriod"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charset="2"/>
              <a:buAutoNum type="arabicPeriod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 </a:t>
            </a:r>
          </a:p>
          <a:p>
            <a:pPr marL="342918" lvl="1" indent="0">
              <a:buNone/>
            </a:pPr>
            <a:r>
              <a:rPr lang="en-US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Jennie.wang@servicemaster.com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4268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8FCADC-A892-890B-FDBF-6A6AE542CA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" y="0"/>
            <a:ext cx="12191998" cy="6051176"/>
          </a:xfrm>
        </p:spPr>
        <p:txBody>
          <a:bodyPr/>
          <a:lstStyle/>
          <a:p>
            <a:r>
              <a:rPr lang="en-US" dirty="0"/>
              <a:t>APPLY EARLY</a:t>
            </a:r>
          </a:p>
          <a:p>
            <a:r>
              <a:rPr lang="en-US" dirty="0">
                <a:latin typeface="Gotham" panose="02000504050000020004" pitchFamily="2" charset="0"/>
              </a:rPr>
              <a:t>REMEMBER YOUR DEADLINES</a:t>
            </a:r>
          </a:p>
        </p:txBody>
      </p:sp>
    </p:spTree>
    <p:extLst>
      <p:ext uri="{BB962C8B-B14F-4D97-AF65-F5344CB8AC3E}">
        <p14:creationId xmlns:p14="http://schemas.microsoft.com/office/powerpoint/2010/main" val="28259307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DD5A61-7488-108D-E9BB-F0DF36BDB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406072"/>
              </p:ext>
            </p:extLst>
          </p:nvPr>
        </p:nvGraphicFramePr>
        <p:xfrm>
          <a:off x="1913237" y="1643448"/>
          <a:ext cx="8365526" cy="310154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064476">
                  <a:extLst>
                    <a:ext uri="{9D8B030D-6E8A-4147-A177-3AD203B41FA5}">
                      <a16:colId xmlns:a16="http://schemas.microsoft.com/office/drawing/2014/main" val="2968485190"/>
                    </a:ext>
                  </a:extLst>
                </a:gridCol>
                <a:gridCol w="5301050">
                  <a:extLst>
                    <a:ext uri="{9D8B030D-6E8A-4147-A177-3AD203B41FA5}">
                      <a16:colId xmlns:a16="http://schemas.microsoft.com/office/drawing/2014/main" val="50757031"/>
                    </a:ext>
                  </a:extLst>
                </a:gridCol>
              </a:tblGrid>
              <a:tr h="610379">
                <a:tc>
                  <a:txBody>
                    <a:bodyPr/>
                    <a:lstStyle/>
                    <a:p>
                      <a:pPr marL="445770" marR="0" indent="-308610">
                        <a:lnSpc>
                          <a:spcPct val="107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Milestone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9080" marR="0">
                        <a:lnSpc>
                          <a:spcPct val="107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Deadline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3162923"/>
                  </a:ext>
                </a:extLst>
              </a:tr>
              <a:tr h="610379">
                <a:tc>
                  <a:txBody>
                    <a:bodyPr/>
                    <a:lstStyle/>
                    <a:p>
                      <a:pPr marL="445770" marR="0" indent="-308610">
                        <a:lnSpc>
                          <a:spcPct val="107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Application Opens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9080" marR="0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</a:rPr>
                        <a:t>January 31, 2025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536979"/>
                  </a:ext>
                </a:extLst>
              </a:tr>
              <a:tr h="1270408">
                <a:tc>
                  <a:txBody>
                    <a:bodyPr/>
                    <a:lstStyle/>
                    <a:p>
                      <a:pPr marL="445770" marR="0" indent="-308610">
                        <a:lnSpc>
                          <a:spcPct val="107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Application Closes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9080" marR="0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</a:rPr>
                        <a:t>November 1, 2025, </a:t>
                      </a:r>
                      <a:r>
                        <a:rPr lang="en-US" sz="2000" b="1" dirty="0">
                          <a:effectLst/>
                        </a:rPr>
                        <a:t>or when funds are 100% earmarked</a:t>
                      </a:r>
                      <a:r>
                        <a:rPr lang="en-US" sz="2000" dirty="0">
                          <a:effectLst/>
                        </a:rPr>
                        <a:t>, whichever comes first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5029859"/>
                  </a:ext>
                </a:extLst>
              </a:tr>
              <a:tr h="610379">
                <a:tc>
                  <a:txBody>
                    <a:bodyPr/>
                    <a:lstStyle/>
                    <a:p>
                      <a:pPr marL="445770" marR="0" indent="-308610">
                        <a:lnSpc>
                          <a:spcPct val="107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Receipts Submission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9080" marR="0">
                        <a:lnSpc>
                          <a:spcPct val="107000"/>
                        </a:lnSpc>
                      </a:pPr>
                      <a:r>
                        <a:rPr lang="en-US" sz="2000" dirty="0">
                          <a:effectLst/>
                        </a:rPr>
                        <a:t>December 9, 2025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5888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3981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or the better right? (targaryen) - for the better meme post - Imgur">
            <a:extLst>
              <a:ext uri="{FF2B5EF4-FFF2-40B4-BE49-F238E27FC236}">
                <a16:creationId xmlns:a16="http://schemas.microsoft.com/office/drawing/2014/main" id="{CBA29939-483B-51E1-BA4A-69356015D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AB4275-5815-3A2B-915C-F4CA4F280402}"/>
              </a:ext>
            </a:extLst>
          </p:cNvPr>
          <p:cNvSpPr/>
          <p:nvPr/>
        </p:nvSpPr>
        <p:spPr>
          <a:xfrm>
            <a:off x="2995697" y="3076830"/>
            <a:ext cx="2811978" cy="35216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I’ll apply for Co-Op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B17B67-BC84-05B9-554B-6005938702E5}"/>
              </a:ext>
            </a:extLst>
          </p:cNvPr>
          <p:cNvSpPr/>
          <p:nvPr/>
        </p:nvSpPr>
        <p:spPr>
          <a:xfrm>
            <a:off x="6517372" y="3076832"/>
            <a:ext cx="2811978" cy="35216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ASAP, right?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580039-AB5B-AC8A-72A1-7CA2CDB3FD0E}"/>
              </a:ext>
            </a:extLst>
          </p:cNvPr>
          <p:cNvSpPr/>
          <p:nvPr/>
        </p:nvSpPr>
        <p:spPr>
          <a:xfrm>
            <a:off x="6443231" y="6499654"/>
            <a:ext cx="2811978" cy="35216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ASAP, right?</a:t>
            </a:r>
          </a:p>
        </p:txBody>
      </p:sp>
    </p:spTree>
    <p:extLst>
      <p:ext uri="{BB962C8B-B14F-4D97-AF65-F5344CB8AC3E}">
        <p14:creationId xmlns:p14="http://schemas.microsoft.com/office/powerpoint/2010/main" val="4362081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28FCADC-A892-890B-FDBF-6A6AE542CA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Gotham" panose="02000504050000020004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70403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9287F27-0701-BBAE-2198-9E4A28A7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dirty="0"/>
              <a:t>WHAT counts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5D3072-1F42-9539-0E6B-0160F54F4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910875"/>
              </p:ext>
            </p:extLst>
          </p:nvPr>
        </p:nvGraphicFramePr>
        <p:xfrm>
          <a:off x="813487" y="1828395"/>
          <a:ext cx="10565026" cy="2607629"/>
        </p:xfrm>
        <a:graphic>
          <a:graphicData uri="http://schemas.openxmlformats.org/drawingml/2006/table">
            <a:tbl>
              <a:tblPr bandRow="1">
                <a:tableStyleId>{9D7B26C5-4107-4FEC-AEDC-1716B250A1EF}</a:tableStyleId>
              </a:tblPr>
              <a:tblGrid>
                <a:gridCol w="5282513">
                  <a:extLst>
                    <a:ext uri="{9D8B030D-6E8A-4147-A177-3AD203B41FA5}">
                      <a16:colId xmlns:a16="http://schemas.microsoft.com/office/drawing/2014/main" val="3319320177"/>
                    </a:ext>
                  </a:extLst>
                </a:gridCol>
                <a:gridCol w="5282513">
                  <a:extLst>
                    <a:ext uri="{9D8B030D-6E8A-4147-A177-3AD203B41FA5}">
                      <a16:colId xmlns:a16="http://schemas.microsoft.com/office/drawing/2014/main" val="2023145911"/>
                    </a:ext>
                  </a:extLst>
                </a:gridCol>
              </a:tblGrid>
              <a:tr h="43284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Local Marketing Collaboration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45% of your program budget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982206721"/>
                  </a:ext>
                </a:extLst>
              </a:tr>
              <a:tr h="43284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Digital Media Campaign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35% of your program budget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4047301733"/>
                  </a:ext>
                </a:extLst>
              </a:tr>
              <a:tr h="43284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General Media Campaign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35% of your program budget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2502237061"/>
                  </a:ext>
                </a:extLst>
              </a:tr>
              <a:tr h="43284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Event Marketing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35% of your program budget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2680412215"/>
                  </a:ext>
                </a:extLst>
              </a:tr>
              <a:tr h="443429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Cause Marketing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35% of your program budget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033742003"/>
                  </a:ext>
                </a:extLst>
              </a:tr>
              <a:tr h="43284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Agent Marketing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35% of your program budget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25" marR="47625" marT="0" marB="0" anchor="ctr"/>
                </a:tc>
                <a:extLst>
                  <a:ext uri="{0D108BD9-81ED-4DB2-BD59-A6C34878D82A}">
                    <a16:rowId xmlns:a16="http://schemas.microsoft.com/office/drawing/2014/main" val="141564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651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8C1CA-A0BC-61BE-89F9-C9354B725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25A5CC1-C9F8-DAB3-5630-52D3C1E3B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dirty="0"/>
              <a:t>LOCAL MARKETING COLLABORATION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F6541C-26FC-F395-15EA-742292B6070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5827" y="1315970"/>
            <a:ext cx="11080345" cy="4826747"/>
          </a:xfrm>
        </p:spPr>
        <p:txBody>
          <a:bodyPr/>
          <a:lstStyle/>
          <a:p>
            <a:pPr marL="800100" marR="0" lvl="1" indent="-342900"/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 strategic focus is to encourage franchisees to partner with one another within their local markets. </a:t>
            </a:r>
          </a:p>
          <a:p>
            <a:pPr marL="800100" marR="0" lvl="1" indent="-342900"/>
            <a:endParaRPr lang="en-US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qualify for this category:</a:t>
            </a:r>
          </a:p>
          <a:p>
            <a:pPr marL="1138423" lvl="2" indent="-342900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 or more franchises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within the same market must be involved</a:t>
            </a:r>
          </a:p>
          <a:p>
            <a:pPr marL="1138423" lvl="2" indent="-342900"/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qualify for this category in digital marketing, franchises </a:t>
            </a:r>
            <a:r>
              <a:rPr lang="en-U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 work with Blueprint</a:t>
            </a:r>
          </a:p>
          <a:p>
            <a:pPr marL="1476747" lvl="3" indent="-342900">
              <a:lnSpc>
                <a:spcPct val="107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start a Collaborative Local PPC Campaign, reach out to Blueprint for a custom strategy that fits your local market. </a:t>
            </a:r>
          </a:p>
          <a:p>
            <a:pPr marL="1146175" lvl="3" indent="-346075">
              <a:lnSpc>
                <a:spcPct val="107000"/>
              </a:lnSpc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Collaborative creative campaigns (billboard, radio, newspaper), events &amp; sponsorship, etc.</a:t>
            </a:r>
          </a:p>
          <a:p>
            <a:pPr marL="1146175" lvl="3" indent="-346075">
              <a:lnSpc>
                <a:spcPct val="107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Come up with your own ideas! We will approve on a case-by-case basis. Email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marketingrequests@servicemaster.com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 sz="1800" dirty="0"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476747" lvl="3" indent="-342900">
              <a:lnSpc>
                <a:spcPct val="107000"/>
              </a:lnSpc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476747" lvl="3" indent="-342900">
              <a:lnSpc>
                <a:spcPct val="107000"/>
              </a:lnSpc>
            </a:pP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Collaborative Campaign Thought starters</a:t>
            </a:r>
            <a:r>
              <a:rPr lang="en-US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(Right click &gt; Hyperlink &gt; Open Hyperlink)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42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F8C80-272F-D727-0447-0E301190A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EEA1D01-C342-F550-B803-D50092CEE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dirty="0"/>
              <a:t>digital MARKETING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A092B1A-4867-ACBE-2988-2AAA08ADEC56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 bwMode="auto">
          <a:xfrm>
            <a:off x="684097" y="1471887"/>
            <a:ext cx="1077061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00100" lvl="1" indent="-342900" defTabSz="914400">
              <a:buClrTx/>
            </a:pP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PPC, SEO, LSAs, social media, etc. through </a:t>
            </a:r>
            <a:r>
              <a:rPr kumimoji="0" lang="en-US" altLang="en-US" sz="2000" b="1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Blueprint (In-house Digital Team)</a:t>
            </a:r>
          </a:p>
          <a:p>
            <a:pPr marL="800100" lvl="1" indent="-342900" defTabSz="914400">
              <a:buClrTx/>
            </a:pPr>
            <a:endParaRPr lang="en-US" altLang="en-US" sz="2000" dirty="0">
              <a:ea typeface="Calibri" panose="020F0502020204030204" pitchFamily="34" charset="0"/>
            </a:endParaRPr>
          </a:p>
          <a:p>
            <a:pPr marL="800100" lvl="1" indent="-342900" defTabSz="914400">
              <a:buClrTx/>
            </a:pP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Preferred national vendors (such as Emma, </a:t>
            </a:r>
            <a:r>
              <a:rPr kumimoji="0" lang="en-US" altLang="en-US" sz="2000" b="0" i="0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Rallio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etc.)</a:t>
            </a:r>
          </a:p>
          <a:p>
            <a:pPr marL="800100" lvl="1" indent="-342900" defTabSz="914400">
              <a:buClrTx/>
            </a:pPr>
            <a:endParaRPr kumimoji="0" lang="en-US" altLang="en-US" sz="20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 defTabSz="914400">
              <a:buClrTx/>
            </a:pPr>
            <a:r>
              <a:rPr lang="en-US" altLang="en-US" sz="2000" b="1" u="sng" dirty="0">
                <a:ea typeface="Calibri" panose="020F0502020204030204" pitchFamily="34" charset="0"/>
              </a:rPr>
              <a:t>Scorpion and third-party providers are no longer accepted (starting on Jul. 1, 2025).</a:t>
            </a:r>
            <a:endParaRPr kumimoji="0" lang="en-US" altLang="en-US" sz="2000" b="1" i="0" u="sng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US" altLang="en-US" sz="20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A629C-F626-40F2-6D46-4911DE95E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ACCEA102-EADE-0F32-445F-60FC2E2D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dirty="0"/>
              <a:t>GENERAL MEDIA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43600EE-4056-D886-532A-48B39C5897E7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 bwMode="auto">
          <a:xfrm>
            <a:off x="630195" y="1611921"/>
            <a:ext cx="1089866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buClrTx/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Billboards, print advertising, TV, radio, etc. </a:t>
            </a:r>
          </a:p>
          <a:p>
            <a:pPr defTabSz="914400">
              <a:buClrTx/>
              <a:buFont typeface="Arial" panose="020B0604020202020204" pitchFamily="34" charset="0"/>
              <a:buChar char="•"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 promote brand consistency, all creative must be sent to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marketingrequests@servicemaster.com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for review and must be approved prior to use.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All assets published on the 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 Hub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are considered pre-approved.</a:t>
            </a:r>
            <a:endParaRPr kumimoji="0" lang="en-US" altLang="en-US" sz="20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43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2BDFA-DF4F-6768-E46B-FAB54F622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791FB074-8CF8-4CB9-20F7-B00799972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608"/>
            <a:ext cx="12192000" cy="509666"/>
          </a:xfrm>
        </p:spPr>
        <p:txBody>
          <a:bodyPr/>
          <a:lstStyle/>
          <a:p>
            <a:r>
              <a:rPr lang="en-US" dirty="0"/>
              <a:t>EVENT MARKETING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A9A959-B252-F207-C6CF-C7E20D7CDBA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55827" y="1441785"/>
            <a:ext cx="11080345" cy="4826747"/>
          </a:xfrm>
        </p:spPr>
        <p:txBody>
          <a:bodyPr/>
          <a:lstStyle/>
          <a:p>
            <a:r>
              <a:rPr lang="en-US" sz="2000" b="0" dirty="0"/>
              <a:t>National and Local Tradeshows &amp; Sponsorships</a:t>
            </a:r>
          </a:p>
          <a:p>
            <a:endParaRPr lang="en-US" sz="2000" b="0" dirty="0"/>
          </a:p>
          <a:p>
            <a:pPr defTabSz="457159">
              <a:buClrTx/>
              <a:buSzPct val="100000"/>
            </a:pPr>
            <a:r>
              <a:rPr lang="en-US" sz="2000" b="0" dirty="0"/>
              <a:t>We highly encourage any events associated with insurance companies SMR has national programs with:</a:t>
            </a:r>
          </a:p>
          <a:p>
            <a:pPr marL="628668" lvl="1" indent="-285750" defTabSz="457159">
              <a:buClrTx/>
              <a:buSzPct val="100000"/>
            </a:pPr>
            <a:r>
              <a:rPr lang="en-US" sz="2000" dirty="0"/>
              <a:t>Travelers</a:t>
            </a:r>
          </a:p>
          <a:p>
            <a:pPr marL="628668" lvl="1" indent="-285750" defTabSz="457159">
              <a:buClrTx/>
              <a:buSzPct val="100000"/>
            </a:pPr>
            <a:r>
              <a:rPr lang="en-US" sz="2000" dirty="0"/>
              <a:t>State Farm</a:t>
            </a:r>
          </a:p>
          <a:p>
            <a:pPr marL="628668" lvl="1" indent="-285750" defTabSz="457159">
              <a:buClrTx/>
              <a:buSzPct val="100000"/>
            </a:pPr>
            <a:r>
              <a:rPr lang="en-US" sz="2000" dirty="0"/>
              <a:t>AmFam</a:t>
            </a:r>
          </a:p>
          <a:p>
            <a:pPr marL="628668" lvl="1" indent="-285750" defTabSz="457159">
              <a:buClrTx/>
              <a:buSzPct val="100000"/>
            </a:pPr>
            <a:r>
              <a:rPr lang="en-US" sz="2000" dirty="0"/>
              <a:t>Farmers</a:t>
            </a:r>
          </a:p>
          <a:p>
            <a:pPr marL="628668" lvl="1" indent="-285750" defTabSz="457159">
              <a:buClrTx/>
              <a:buSzPct val="100000"/>
            </a:pPr>
            <a:r>
              <a:rPr lang="en-US" sz="2000" b="0" dirty="0"/>
              <a:t>Events for independent Insurance agents who work with the above insurance companies</a:t>
            </a:r>
          </a:p>
          <a:p>
            <a:pPr marL="628668" lvl="1" indent="-285750" defTabSz="457159">
              <a:buClrTx/>
              <a:buSzPct val="100000"/>
            </a:pPr>
            <a:endParaRPr lang="en-US" sz="2000" b="0" dirty="0"/>
          </a:p>
          <a:p>
            <a:pPr marL="628668" lvl="1" indent="-285750" defTabSz="457159">
              <a:buClrTx/>
              <a:buSzPct val="100000"/>
            </a:pPr>
            <a:r>
              <a:rPr lang="en-US" sz="2000" dirty="0"/>
              <a:t>Check with your RAM for national events in your area!</a:t>
            </a:r>
            <a:endParaRPr lang="en-US" sz="2000" b="0" dirty="0"/>
          </a:p>
          <a:p>
            <a:endParaRPr lang="en-US" sz="2000" b="0" dirty="0"/>
          </a:p>
          <a:p>
            <a:endParaRPr lang="en-US" sz="2000" b="0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7C31B112-1CF3-7913-A3D2-9852E7BB0D32}"/>
              </a:ext>
            </a:extLst>
          </p:cNvPr>
          <p:cNvSpPr txBox="1">
            <a:spLocks/>
          </p:cNvSpPr>
          <p:nvPr/>
        </p:nvSpPr>
        <p:spPr>
          <a:xfrm>
            <a:off x="6598818" y="1336003"/>
            <a:ext cx="5261877" cy="4826747"/>
          </a:xfrm>
          <a:prstGeom prst="rect">
            <a:avLst/>
          </a:prstGeom>
        </p:spPr>
        <p:txBody>
          <a:bodyPr vert="horz" lIns="46086" tIns="23043" rIns="46086" bIns="23043"/>
          <a:lstStyle>
            <a:lvl1pPr marL="342874" indent="-342874" algn="l" defTabSz="457153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lang="en-US" sz="24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792" marR="0" indent="-338324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lang="en-US" sz="2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024115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3pPr>
            <a:lvl4pPr marL="1362439" indent="-338324" algn="l" defTabSz="4571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100" kern="1200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4pPr>
            <a:lvl5pPr marL="1700762" indent="-338324" algn="l" defTabSz="462453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050" kern="1200" cap="all">
                <a:solidFill>
                  <a:schemeClr val="accent6"/>
                </a:solidFill>
                <a:latin typeface="+mn-lt"/>
                <a:ea typeface="+mn-ea"/>
                <a:cs typeface="Helvetica Neue"/>
              </a:defRPr>
            </a:lvl5pPr>
            <a:lvl6pPr marL="2514345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9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2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07" indent="-228577" algn="l" defTabSz="457153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457159">
              <a:buClrTx/>
              <a:buSzPct val="100000"/>
              <a:buFont typeface="Arial"/>
              <a:buNone/>
            </a:pP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567426898"/>
      </p:ext>
    </p:extLst>
  </p:cSld>
  <p:clrMapOvr>
    <a:masterClrMapping/>
  </p:clrMapOvr>
</p:sld>
</file>

<file path=ppt/theme/theme1.xml><?xml version="1.0" encoding="utf-8"?>
<a:theme xmlns:a="http://schemas.openxmlformats.org/drawingml/2006/main" name="1_DR 201_SMR AOS Slides">
  <a:themeElements>
    <a:clrScheme name="SMR Theme">
      <a:dk1>
        <a:srgbClr val="080808"/>
      </a:dk1>
      <a:lt1>
        <a:srgbClr val="FFFFFF"/>
      </a:lt1>
      <a:dk2>
        <a:srgbClr val="070707"/>
      </a:dk2>
      <a:lt2>
        <a:srgbClr val="808486"/>
      </a:lt2>
      <a:accent1>
        <a:srgbClr val="EAD400"/>
      </a:accent1>
      <a:accent2>
        <a:srgbClr val="FFEE50"/>
      </a:accent2>
      <a:accent3>
        <a:srgbClr val="FFE701"/>
      </a:accent3>
      <a:accent4>
        <a:srgbClr val="B6B6B6"/>
      </a:accent4>
      <a:accent5>
        <a:srgbClr val="868686"/>
      </a:accent5>
      <a:accent6>
        <a:srgbClr val="434443"/>
      </a:accent6>
      <a:hlink>
        <a:srgbClr val="FFEE50"/>
      </a:hlink>
      <a:folHlink>
        <a:srgbClr val="3AA4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blurRad="47625" dist="76200" dir="2700000" rotWithShape="0">
            <a:srgbClr val="000000">
              <a:alpha val="1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 w="12700" cap="flat" cmpd="sng" algn="ctr">
          <a:solidFill>
            <a:srgbClr val="F5822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rtlCol="0">
        <a:normAutofit/>
      </a:bodyPr>
      <a:lstStyle>
        <a:defPPr marL="228600" marR="0" indent="-228600" algn="l" defTabSz="457159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Pct val="100000"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504C4C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rminix-Widescreen_011118" id="{0A2BA42F-376F-3441-9DFB-57EF9DFE6F03}" vid="{9255D64C-B377-EE4D-B61D-734ED90F1C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4603DFFA957240A46C8AA6BE5AD833" ma:contentTypeVersion="18" ma:contentTypeDescription="Create a new document." ma:contentTypeScope="" ma:versionID="8d2669fc96cf768fbd69c25404361f85">
  <xsd:schema xmlns:xsd="http://www.w3.org/2001/XMLSchema" xmlns:xs="http://www.w3.org/2001/XMLSchema" xmlns:p="http://schemas.microsoft.com/office/2006/metadata/properties" xmlns:ns2="df76d19f-0ec7-4208-ba12-5c8c4c53ed8e" xmlns:ns3="7a403429-1b5d-44fc-b2ce-212a7548c4de" targetNamespace="http://schemas.microsoft.com/office/2006/metadata/properties" ma:root="true" ma:fieldsID="7e202cc38c3450b7cde3a955059502be" ns2:_="" ns3:_="">
    <xsd:import namespace="df76d19f-0ec7-4208-ba12-5c8c4c53ed8e"/>
    <xsd:import namespace="7a403429-1b5d-44fc-b2ce-212a7548c4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76d19f-0ec7-4208-ba12-5c8c4c53ed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aca64c4-b9c9-4689-b357-ca28487e2609}" ma:internalName="TaxCatchAll" ma:showField="CatchAllData" ma:web="df76d19f-0ec7-4208-ba12-5c8c4c53ed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403429-1b5d-44fc-b2ce-212a7548c4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c6ff182-6a57-4e11-80ce-f6ac040b72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Session" ma:index="24" nillable="true" ma:displayName="Session" ma:format="Dropdown" ma:internalName="Sess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403429-1b5d-44fc-b2ce-212a7548c4de">
      <Terms xmlns="http://schemas.microsoft.com/office/infopath/2007/PartnerControls"/>
    </lcf76f155ced4ddcb4097134ff3c332f>
    <TaxCatchAll xmlns="df76d19f-0ec7-4208-ba12-5c8c4c53ed8e" xsi:nil="true"/>
    <Session xmlns="7a403429-1b5d-44fc-b2ce-212a7548c4de" xsi:nil="true"/>
  </documentManagement>
</p:properties>
</file>

<file path=customXml/itemProps1.xml><?xml version="1.0" encoding="utf-8"?>
<ds:datastoreItem xmlns:ds="http://schemas.openxmlformats.org/officeDocument/2006/customXml" ds:itemID="{826F59A7-6881-4C0B-A719-77CD110C1C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76d19f-0ec7-4208-ba12-5c8c4c53ed8e"/>
    <ds:schemaRef ds:uri="7a403429-1b5d-44fc-b2ce-212a7548c4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1F2E01-D4C3-43D1-B957-3432CB2C4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8CF770-4BD9-4B4B-BA81-CB685C198F6B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a403429-1b5d-44fc-b2ce-212a7548c4de"/>
    <ds:schemaRef ds:uri="df76d19f-0ec7-4208-ba12-5c8c4c53ed8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Restore AOS Theme</Template>
  <TotalTime>25725</TotalTime>
  <Words>2290</Words>
  <Application>Microsoft Macintosh PowerPoint</Application>
  <PresentationFormat>Widescreen</PresentationFormat>
  <Paragraphs>364</Paragraphs>
  <Slides>48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</vt:lpstr>
      <vt:lpstr>Arial Narrow</vt:lpstr>
      <vt:lpstr>Calibri</vt:lpstr>
      <vt:lpstr>Courier New</vt:lpstr>
      <vt:lpstr>Gotham</vt:lpstr>
      <vt:lpstr>GOTHAM-BOOK</vt:lpstr>
      <vt:lpstr>Helvetica Neue</vt:lpstr>
      <vt:lpstr>Helvetica Neue Medium</vt:lpstr>
      <vt:lpstr>LucidaGrande</vt:lpstr>
      <vt:lpstr>Symbol</vt:lpstr>
      <vt:lpstr>Wingdings</vt:lpstr>
      <vt:lpstr>1_DR 201_SMR AOS Slides</vt:lpstr>
      <vt:lpstr>2025 Co-op program</vt:lpstr>
      <vt:lpstr>Table of contents</vt:lpstr>
      <vt:lpstr>PowerPoint Presentation</vt:lpstr>
      <vt:lpstr>WHAT IS IT?</vt:lpstr>
      <vt:lpstr>WHAT counts</vt:lpstr>
      <vt:lpstr>LOCAL MARKETING COLLABORATION</vt:lpstr>
      <vt:lpstr>digital MARKETING</vt:lpstr>
      <vt:lpstr>GENERAL MEDIA</vt:lpstr>
      <vt:lpstr>EVENT MARKETING</vt:lpstr>
      <vt:lpstr>cause MARKETING</vt:lpstr>
      <vt:lpstr>agent MARKETING</vt:lpstr>
      <vt:lpstr>What doesn’t count</vt:lpstr>
      <vt:lpstr>PowerPoint Presentation</vt:lpstr>
      <vt:lpstr>ELIGIBILITY</vt:lpstr>
      <vt:lpstr>APPLICATION JOURNEY</vt:lpstr>
      <vt:lpstr>APPLICATION JOURNEY</vt:lpstr>
      <vt:lpstr>APPLICATION JOURNEY: SUBMIT APPLICATION</vt:lpstr>
      <vt:lpstr>APPLICATION JOURNEY: SUBMIT APPLICATION</vt:lpstr>
      <vt:lpstr>APPLICATION JOURNEY: SUBMIT APPLICATION</vt:lpstr>
      <vt:lpstr>APPLICATION JOURNEY: SUBMIT APPLICATION</vt:lpstr>
      <vt:lpstr>APPLICATION JOURNEY: SUBMIT APPLICATION</vt:lpstr>
      <vt:lpstr>APPLICATION JOURNEY: SUBMIT APPLICATION</vt:lpstr>
      <vt:lpstr>APPLICATION JOURNEY: SUBMIT APPLICATION</vt:lpstr>
      <vt:lpstr>APPLICATION JOURNEY: SUBMIT APPLICATION</vt:lpstr>
      <vt:lpstr>APPLICATION JOURNEY: SUBMIT APPLICATION</vt:lpstr>
      <vt:lpstr>APPLICATION JOURNEY: APPROVAL</vt:lpstr>
      <vt:lpstr>APPLICATION JOURNEY: APPROVAL</vt:lpstr>
      <vt:lpstr>APPLICATION JOURNEY: APPROVAL</vt:lpstr>
      <vt:lpstr>APPLICATION JOURNEY: APPROVAL</vt:lpstr>
      <vt:lpstr>APPLICATION JOURNEY: DENIAL</vt:lpstr>
      <vt:lpstr>APPLICATION JOURNEY: DENIAL</vt:lpstr>
      <vt:lpstr>APPLICATION JOURNEY: Submit tracking &amp; receipts</vt:lpstr>
      <vt:lpstr>APPLICATION JOURNEY: SUBMIT TRACKING &amp; RECEIPTS</vt:lpstr>
      <vt:lpstr>APPLICATION JOURNEY: SUBMIT TRACKING &amp; RECEIPTS</vt:lpstr>
      <vt:lpstr>APPLICATION JOURNEY: SUBMIT TRACKING &amp; RECEIPTS</vt:lpstr>
      <vt:lpstr>APPLICATION JOURNEY: SUBMIT TRACKING &amp; RECEIPTS</vt:lpstr>
      <vt:lpstr>APPLICATION JOURNEY: CONFIRMATION</vt:lpstr>
      <vt:lpstr>APPLICATION JOURNEY: confirmation</vt:lpstr>
      <vt:lpstr>APPLICATION JOURNEY: GETTING PAID</vt:lpstr>
      <vt:lpstr>APPLICATION JOURNEY: GETTING PAID</vt:lpstr>
      <vt:lpstr>PowerPoint Presentation</vt:lpstr>
      <vt:lpstr>2024 VS. 2025 IN CO-OP</vt:lpstr>
      <vt:lpstr>PowerPoint Presentation</vt:lpstr>
      <vt:lpstr>RESOURCES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Pineiro, Silvia</dc:creator>
  <cp:lastModifiedBy>Wang, Jennie</cp:lastModifiedBy>
  <cp:revision>37</cp:revision>
  <dcterms:created xsi:type="dcterms:W3CDTF">2022-03-30T16:13:00Z</dcterms:created>
  <dcterms:modified xsi:type="dcterms:W3CDTF">2025-03-04T18:16:29Z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0x010100464603DFFA957240A46C8AA6BE5AD833</vt:lpwstr>
  </property>
  <property fmtid="{D5CDD505-2E9C-101B-9397-08002B2CF9AE}" pid="3" name="MediaServiceImageTags">
    <vt:lpwstr/>
  </property>
</Properties>
</file>